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8" r:id="rId1"/>
  </p:sldMasterIdLst>
  <p:sldIdLst>
    <p:sldId id="256" r:id="rId2"/>
    <p:sldId id="257" r:id="rId3"/>
    <p:sldId id="260" r:id="rId4"/>
    <p:sldId id="273" r:id="rId5"/>
    <p:sldId id="274" r:id="rId6"/>
    <p:sldId id="272" r:id="rId7"/>
    <p:sldId id="270" r:id="rId8"/>
    <p:sldId id="275" r:id="rId9"/>
    <p:sldId id="271" r:id="rId10"/>
    <p:sldId id="265" r:id="rId11"/>
    <p:sldId id="269" r:id="rId12"/>
    <p:sldId id="27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6F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ema Uygulanmış Stil 1 - Vurgu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ema Uygulanmış Stil 1 - Vurgu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7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aman Usta" userId="d519fa9667e5de2f" providerId="LiveId" clId="{BD019A27-29BB-40B3-A742-3D7354687D88}"/>
    <pc:docChg chg="modSld">
      <pc:chgData name="Zaman Usta" userId="d519fa9667e5de2f" providerId="LiveId" clId="{BD019A27-29BB-40B3-A742-3D7354687D88}" dt="2017-12-15T00:09:44.998" v="5"/>
      <pc:docMkLst>
        <pc:docMk/>
      </pc:docMkLst>
      <pc:sldChg chg="modSp modAnim">
        <pc:chgData name="Zaman Usta" userId="d519fa9667e5de2f" providerId="LiveId" clId="{BD019A27-29BB-40B3-A742-3D7354687D88}" dt="2017-12-15T00:09:44.998" v="5"/>
        <pc:sldMkLst>
          <pc:docMk/>
          <pc:sldMk cId="3699202732" sldId="257"/>
        </pc:sldMkLst>
        <pc:spChg chg="mod">
          <ac:chgData name="Zaman Usta" userId="d519fa9667e5de2f" providerId="LiveId" clId="{BD019A27-29BB-40B3-A742-3D7354687D88}" dt="2017-12-15T00:09:07.980" v="2" actId="14100"/>
          <ac:spMkLst>
            <pc:docMk/>
            <pc:sldMk cId="3699202732" sldId="257"/>
            <ac:spMk id="10" creationId="{520089D3-43D4-4E83-A6CB-C20EDB4986C1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38DD0B-C644-4BC3-AEE0-99ECDD5F04A3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83FCF1EE-EAE3-4C54-8BAC-BDD0073071A3}">
      <dgm:prSet phldrT="[Metin]"/>
      <dgm:spPr/>
      <dgm:t>
        <a:bodyPr/>
        <a:lstStyle/>
        <a:p>
          <a:r>
            <a:rPr lang="tr-TR" dirty="0"/>
            <a:t>Gözlem Yap</a:t>
          </a:r>
        </a:p>
      </dgm:t>
    </dgm:pt>
    <dgm:pt modelId="{ED08F6F4-18D9-4E6C-AF2D-3718864A56EE}" type="parTrans" cxnId="{1738A79F-8075-4239-8F11-640211C17EEC}">
      <dgm:prSet/>
      <dgm:spPr/>
      <dgm:t>
        <a:bodyPr/>
        <a:lstStyle/>
        <a:p>
          <a:endParaRPr lang="tr-TR"/>
        </a:p>
      </dgm:t>
    </dgm:pt>
    <dgm:pt modelId="{4407B704-8BF9-4004-BF3D-DA8A7E2DF2B7}" type="sibTrans" cxnId="{1738A79F-8075-4239-8F11-640211C17EEC}">
      <dgm:prSet/>
      <dgm:spPr/>
      <dgm:t>
        <a:bodyPr/>
        <a:lstStyle/>
        <a:p>
          <a:endParaRPr lang="tr-TR"/>
        </a:p>
      </dgm:t>
    </dgm:pt>
    <dgm:pt modelId="{EB6457DF-48B2-47E6-9521-C4DA511DAFAF}">
      <dgm:prSet phldrT="[Metin]"/>
      <dgm:spPr/>
      <dgm:t>
        <a:bodyPr/>
        <a:lstStyle/>
        <a:p>
          <a:r>
            <a:rPr lang="tr-TR" dirty="0"/>
            <a:t>Revize Et</a:t>
          </a:r>
        </a:p>
      </dgm:t>
    </dgm:pt>
    <dgm:pt modelId="{6B54C88B-6181-4CD4-B2AE-A32301A03149}" type="parTrans" cxnId="{9B8B951E-4F30-48E6-950B-95C4BE07338F}">
      <dgm:prSet/>
      <dgm:spPr/>
      <dgm:t>
        <a:bodyPr/>
        <a:lstStyle/>
        <a:p>
          <a:endParaRPr lang="tr-TR"/>
        </a:p>
      </dgm:t>
    </dgm:pt>
    <dgm:pt modelId="{06F10504-1946-4756-B43B-F636F3DB5EF3}" type="sibTrans" cxnId="{9B8B951E-4F30-48E6-950B-95C4BE07338F}">
      <dgm:prSet/>
      <dgm:spPr/>
      <dgm:t>
        <a:bodyPr/>
        <a:lstStyle/>
        <a:p>
          <a:endParaRPr lang="tr-TR"/>
        </a:p>
      </dgm:t>
    </dgm:pt>
    <dgm:pt modelId="{0F3ACF96-1DBF-451B-914C-DB35E758CFF7}">
      <dgm:prSet phldrT="[Metin]"/>
      <dgm:spPr/>
      <dgm:t>
        <a:bodyPr/>
        <a:lstStyle/>
        <a:p>
          <a:r>
            <a:rPr lang="tr-TR" dirty="0"/>
            <a:t>Test Et</a:t>
          </a:r>
        </a:p>
      </dgm:t>
    </dgm:pt>
    <dgm:pt modelId="{565C7BE4-48DE-43EB-B523-0D5544352371}" type="parTrans" cxnId="{6E23330D-DB6D-4BF4-9A35-572EC3F8179B}">
      <dgm:prSet/>
      <dgm:spPr/>
      <dgm:t>
        <a:bodyPr/>
        <a:lstStyle/>
        <a:p>
          <a:endParaRPr lang="tr-TR"/>
        </a:p>
      </dgm:t>
    </dgm:pt>
    <dgm:pt modelId="{0D959E6C-623B-4184-9A67-835954EAE032}" type="sibTrans" cxnId="{6E23330D-DB6D-4BF4-9A35-572EC3F8179B}">
      <dgm:prSet/>
      <dgm:spPr/>
      <dgm:t>
        <a:bodyPr/>
        <a:lstStyle/>
        <a:p>
          <a:endParaRPr lang="tr-TR"/>
        </a:p>
      </dgm:t>
    </dgm:pt>
    <dgm:pt modelId="{D90F1B4A-8CE6-4C0F-BB32-EBA35EF9D949}">
      <dgm:prSet phldrT="[Metin]"/>
      <dgm:spPr/>
      <dgm:t>
        <a:bodyPr/>
        <a:lstStyle/>
        <a:p>
          <a:r>
            <a:rPr lang="tr-TR" dirty="0"/>
            <a:t>Hipotez</a:t>
          </a:r>
        </a:p>
      </dgm:t>
    </dgm:pt>
    <dgm:pt modelId="{52E2BFE1-1EB4-49FA-8225-95ADDDAE300A}" type="parTrans" cxnId="{0FE80C24-AFE9-44A7-BCE0-E216935ADC5D}">
      <dgm:prSet/>
      <dgm:spPr/>
      <dgm:t>
        <a:bodyPr/>
        <a:lstStyle/>
        <a:p>
          <a:endParaRPr lang="tr-TR"/>
        </a:p>
      </dgm:t>
    </dgm:pt>
    <dgm:pt modelId="{A42088C4-46A9-4981-8B6D-708A8F6BA159}" type="sibTrans" cxnId="{0FE80C24-AFE9-44A7-BCE0-E216935ADC5D}">
      <dgm:prSet/>
      <dgm:spPr/>
      <dgm:t>
        <a:bodyPr/>
        <a:lstStyle/>
        <a:p>
          <a:endParaRPr lang="tr-TR"/>
        </a:p>
      </dgm:t>
    </dgm:pt>
    <dgm:pt modelId="{8BC35AB0-DAB3-4B18-882D-7A4A48B681CE}" type="pres">
      <dgm:prSet presAssocID="{1938DD0B-C644-4BC3-AEE0-99ECDD5F04A3}" presName="cycle" presStyleCnt="0">
        <dgm:presLayoutVars>
          <dgm:dir/>
          <dgm:resizeHandles val="exact"/>
        </dgm:presLayoutVars>
      </dgm:prSet>
      <dgm:spPr/>
    </dgm:pt>
    <dgm:pt modelId="{3268E1D1-DFD7-49D0-8860-E381220CA92A}" type="pres">
      <dgm:prSet presAssocID="{83FCF1EE-EAE3-4C54-8BAC-BDD0073071A3}" presName="dummy" presStyleCnt="0"/>
      <dgm:spPr/>
    </dgm:pt>
    <dgm:pt modelId="{CC7AD3DC-9BB0-432B-899D-DE6DDFD0A1CC}" type="pres">
      <dgm:prSet presAssocID="{83FCF1EE-EAE3-4C54-8BAC-BDD0073071A3}" presName="node" presStyleLbl="revTx" presStyleIdx="0" presStyleCnt="4">
        <dgm:presLayoutVars>
          <dgm:bulletEnabled val="1"/>
        </dgm:presLayoutVars>
      </dgm:prSet>
      <dgm:spPr/>
    </dgm:pt>
    <dgm:pt modelId="{F0C290C5-0E63-4FA7-BBEF-B76CB871D243}" type="pres">
      <dgm:prSet presAssocID="{4407B704-8BF9-4004-BF3D-DA8A7E2DF2B7}" presName="sibTrans" presStyleLbl="node1" presStyleIdx="0" presStyleCnt="4"/>
      <dgm:spPr/>
    </dgm:pt>
    <dgm:pt modelId="{96938A3F-EA8D-43F4-B444-AA73746BF758}" type="pres">
      <dgm:prSet presAssocID="{EB6457DF-48B2-47E6-9521-C4DA511DAFAF}" presName="dummy" presStyleCnt="0"/>
      <dgm:spPr/>
    </dgm:pt>
    <dgm:pt modelId="{6C7918BE-CB79-437C-9168-1E49571FE10B}" type="pres">
      <dgm:prSet presAssocID="{EB6457DF-48B2-47E6-9521-C4DA511DAFAF}" presName="node" presStyleLbl="revTx" presStyleIdx="1" presStyleCnt="4">
        <dgm:presLayoutVars>
          <dgm:bulletEnabled val="1"/>
        </dgm:presLayoutVars>
      </dgm:prSet>
      <dgm:spPr/>
    </dgm:pt>
    <dgm:pt modelId="{A9815008-3D87-44DD-9583-23C35514D300}" type="pres">
      <dgm:prSet presAssocID="{06F10504-1946-4756-B43B-F636F3DB5EF3}" presName="sibTrans" presStyleLbl="node1" presStyleIdx="1" presStyleCnt="4"/>
      <dgm:spPr/>
    </dgm:pt>
    <dgm:pt modelId="{83327285-0D93-4016-8A7A-D5EA5EA911B6}" type="pres">
      <dgm:prSet presAssocID="{0F3ACF96-1DBF-451B-914C-DB35E758CFF7}" presName="dummy" presStyleCnt="0"/>
      <dgm:spPr/>
    </dgm:pt>
    <dgm:pt modelId="{2B5F4DF0-5818-4DD5-AAE1-59F11C2B977B}" type="pres">
      <dgm:prSet presAssocID="{0F3ACF96-1DBF-451B-914C-DB35E758CFF7}" presName="node" presStyleLbl="revTx" presStyleIdx="2" presStyleCnt="4">
        <dgm:presLayoutVars>
          <dgm:bulletEnabled val="1"/>
        </dgm:presLayoutVars>
      </dgm:prSet>
      <dgm:spPr/>
    </dgm:pt>
    <dgm:pt modelId="{167A120A-9740-4C93-963F-EBC1CD67B9A8}" type="pres">
      <dgm:prSet presAssocID="{0D959E6C-623B-4184-9A67-835954EAE032}" presName="sibTrans" presStyleLbl="node1" presStyleIdx="2" presStyleCnt="4"/>
      <dgm:spPr/>
    </dgm:pt>
    <dgm:pt modelId="{580FFCFB-3F2C-47C6-8DD4-3A3ABFB85F14}" type="pres">
      <dgm:prSet presAssocID="{D90F1B4A-8CE6-4C0F-BB32-EBA35EF9D949}" presName="dummy" presStyleCnt="0"/>
      <dgm:spPr/>
    </dgm:pt>
    <dgm:pt modelId="{45516832-53B1-428D-86EF-EAF359F025F9}" type="pres">
      <dgm:prSet presAssocID="{D90F1B4A-8CE6-4C0F-BB32-EBA35EF9D949}" presName="node" presStyleLbl="revTx" presStyleIdx="3" presStyleCnt="4">
        <dgm:presLayoutVars>
          <dgm:bulletEnabled val="1"/>
        </dgm:presLayoutVars>
      </dgm:prSet>
      <dgm:spPr/>
    </dgm:pt>
    <dgm:pt modelId="{5E11BF73-CDF9-4B39-97F9-EAE70EEF4B5D}" type="pres">
      <dgm:prSet presAssocID="{A42088C4-46A9-4981-8B6D-708A8F6BA159}" presName="sibTrans" presStyleLbl="node1" presStyleIdx="3" presStyleCnt="4"/>
      <dgm:spPr/>
    </dgm:pt>
  </dgm:ptLst>
  <dgm:cxnLst>
    <dgm:cxn modelId="{6E23330D-DB6D-4BF4-9A35-572EC3F8179B}" srcId="{1938DD0B-C644-4BC3-AEE0-99ECDD5F04A3}" destId="{0F3ACF96-1DBF-451B-914C-DB35E758CFF7}" srcOrd="2" destOrd="0" parTransId="{565C7BE4-48DE-43EB-B523-0D5544352371}" sibTransId="{0D959E6C-623B-4184-9A67-835954EAE032}"/>
    <dgm:cxn modelId="{47FB6014-BD4F-4B5B-886D-FC958934BB13}" type="presOf" srcId="{83FCF1EE-EAE3-4C54-8BAC-BDD0073071A3}" destId="{CC7AD3DC-9BB0-432B-899D-DE6DDFD0A1CC}" srcOrd="0" destOrd="0" presId="urn:microsoft.com/office/officeart/2005/8/layout/cycle1"/>
    <dgm:cxn modelId="{A05DD91D-1E5B-4EA7-BB35-53B7351233BD}" type="presOf" srcId="{0F3ACF96-1DBF-451B-914C-DB35E758CFF7}" destId="{2B5F4DF0-5818-4DD5-AAE1-59F11C2B977B}" srcOrd="0" destOrd="0" presId="urn:microsoft.com/office/officeart/2005/8/layout/cycle1"/>
    <dgm:cxn modelId="{9B8B951E-4F30-48E6-950B-95C4BE07338F}" srcId="{1938DD0B-C644-4BC3-AEE0-99ECDD5F04A3}" destId="{EB6457DF-48B2-47E6-9521-C4DA511DAFAF}" srcOrd="1" destOrd="0" parTransId="{6B54C88B-6181-4CD4-B2AE-A32301A03149}" sibTransId="{06F10504-1946-4756-B43B-F636F3DB5EF3}"/>
    <dgm:cxn modelId="{0FE80C24-AFE9-44A7-BCE0-E216935ADC5D}" srcId="{1938DD0B-C644-4BC3-AEE0-99ECDD5F04A3}" destId="{D90F1B4A-8CE6-4C0F-BB32-EBA35EF9D949}" srcOrd="3" destOrd="0" parTransId="{52E2BFE1-1EB4-49FA-8225-95ADDDAE300A}" sibTransId="{A42088C4-46A9-4981-8B6D-708A8F6BA159}"/>
    <dgm:cxn modelId="{67F00E2B-3E65-4ADA-A47A-7A308E0FD0DB}" type="presOf" srcId="{EB6457DF-48B2-47E6-9521-C4DA511DAFAF}" destId="{6C7918BE-CB79-437C-9168-1E49571FE10B}" srcOrd="0" destOrd="0" presId="urn:microsoft.com/office/officeart/2005/8/layout/cycle1"/>
    <dgm:cxn modelId="{293EA133-75E7-4DAD-A918-D90AC056426A}" type="presOf" srcId="{D90F1B4A-8CE6-4C0F-BB32-EBA35EF9D949}" destId="{45516832-53B1-428D-86EF-EAF359F025F9}" srcOrd="0" destOrd="0" presId="urn:microsoft.com/office/officeart/2005/8/layout/cycle1"/>
    <dgm:cxn modelId="{16349934-0041-4DD9-B427-BF966E863D5A}" type="presOf" srcId="{4407B704-8BF9-4004-BF3D-DA8A7E2DF2B7}" destId="{F0C290C5-0E63-4FA7-BBEF-B76CB871D243}" srcOrd="0" destOrd="0" presId="urn:microsoft.com/office/officeart/2005/8/layout/cycle1"/>
    <dgm:cxn modelId="{4BED523D-D1AC-491A-8005-F2D95BC2F39B}" type="presOf" srcId="{1938DD0B-C644-4BC3-AEE0-99ECDD5F04A3}" destId="{8BC35AB0-DAB3-4B18-882D-7A4A48B681CE}" srcOrd="0" destOrd="0" presId="urn:microsoft.com/office/officeart/2005/8/layout/cycle1"/>
    <dgm:cxn modelId="{9125D981-E82E-435C-BA4C-ECF846F1C802}" type="presOf" srcId="{0D959E6C-623B-4184-9A67-835954EAE032}" destId="{167A120A-9740-4C93-963F-EBC1CD67B9A8}" srcOrd="0" destOrd="0" presId="urn:microsoft.com/office/officeart/2005/8/layout/cycle1"/>
    <dgm:cxn modelId="{1738A79F-8075-4239-8F11-640211C17EEC}" srcId="{1938DD0B-C644-4BC3-AEE0-99ECDD5F04A3}" destId="{83FCF1EE-EAE3-4C54-8BAC-BDD0073071A3}" srcOrd="0" destOrd="0" parTransId="{ED08F6F4-18D9-4E6C-AF2D-3718864A56EE}" sibTransId="{4407B704-8BF9-4004-BF3D-DA8A7E2DF2B7}"/>
    <dgm:cxn modelId="{39BABDB6-652D-4103-9917-B5D8E255E3D7}" type="presOf" srcId="{A42088C4-46A9-4981-8B6D-708A8F6BA159}" destId="{5E11BF73-CDF9-4B39-97F9-EAE70EEF4B5D}" srcOrd="0" destOrd="0" presId="urn:microsoft.com/office/officeart/2005/8/layout/cycle1"/>
    <dgm:cxn modelId="{28B3F6BB-153C-43F3-BC56-1CB411954A5A}" type="presOf" srcId="{06F10504-1946-4756-B43B-F636F3DB5EF3}" destId="{A9815008-3D87-44DD-9583-23C35514D300}" srcOrd="0" destOrd="0" presId="urn:microsoft.com/office/officeart/2005/8/layout/cycle1"/>
    <dgm:cxn modelId="{EC7DEBB3-70A9-4BFA-8B7E-84E0D28C466C}" type="presParOf" srcId="{8BC35AB0-DAB3-4B18-882D-7A4A48B681CE}" destId="{3268E1D1-DFD7-49D0-8860-E381220CA92A}" srcOrd="0" destOrd="0" presId="urn:microsoft.com/office/officeart/2005/8/layout/cycle1"/>
    <dgm:cxn modelId="{B34ABED8-1A77-4BC7-A458-B617B72110EE}" type="presParOf" srcId="{8BC35AB0-DAB3-4B18-882D-7A4A48B681CE}" destId="{CC7AD3DC-9BB0-432B-899D-DE6DDFD0A1CC}" srcOrd="1" destOrd="0" presId="urn:microsoft.com/office/officeart/2005/8/layout/cycle1"/>
    <dgm:cxn modelId="{03B568E3-6B7A-4AE5-A681-B20F9BBE4C13}" type="presParOf" srcId="{8BC35AB0-DAB3-4B18-882D-7A4A48B681CE}" destId="{F0C290C5-0E63-4FA7-BBEF-B76CB871D243}" srcOrd="2" destOrd="0" presId="urn:microsoft.com/office/officeart/2005/8/layout/cycle1"/>
    <dgm:cxn modelId="{30E9807E-43EB-4509-9FC8-467613882B09}" type="presParOf" srcId="{8BC35AB0-DAB3-4B18-882D-7A4A48B681CE}" destId="{96938A3F-EA8D-43F4-B444-AA73746BF758}" srcOrd="3" destOrd="0" presId="urn:microsoft.com/office/officeart/2005/8/layout/cycle1"/>
    <dgm:cxn modelId="{21531DCC-54E5-459A-837D-0B79EBFBC6B2}" type="presParOf" srcId="{8BC35AB0-DAB3-4B18-882D-7A4A48B681CE}" destId="{6C7918BE-CB79-437C-9168-1E49571FE10B}" srcOrd="4" destOrd="0" presId="urn:microsoft.com/office/officeart/2005/8/layout/cycle1"/>
    <dgm:cxn modelId="{D40F9B39-9F37-4C38-A02C-3F5E52568BD0}" type="presParOf" srcId="{8BC35AB0-DAB3-4B18-882D-7A4A48B681CE}" destId="{A9815008-3D87-44DD-9583-23C35514D300}" srcOrd="5" destOrd="0" presId="urn:microsoft.com/office/officeart/2005/8/layout/cycle1"/>
    <dgm:cxn modelId="{86F05B48-A60E-4021-9376-1D2CBFD87974}" type="presParOf" srcId="{8BC35AB0-DAB3-4B18-882D-7A4A48B681CE}" destId="{83327285-0D93-4016-8A7A-D5EA5EA911B6}" srcOrd="6" destOrd="0" presId="urn:microsoft.com/office/officeart/2005/8/layout/cycle1"/>
    <dgm:cxn modelId="{63102504-B45F-4BF0-A870-2CCDAC2A44C7}" type="presParOf" srcId="{8BC35AB0-DAB3-4B18-882D-7A4A48B681CE}" destId="{2B5F4DF0-5818-4DD5-AAE1-59F11C2B977B}" srcOrd="7" destOrd="0" presId="urn:microsoft.com/office/officeart/2005/8/layout/cycle1"/>
    <dgm:cxn modelId="{9DCFBBF0-28CE-4D47-BF35-3475C9756354}" type="presParOf" srcId="{8BC35AB0-DAB3-4B18-882D-7A4A48B681CE}" destId="{167A120A-9740-4C93-963F-EBC1CD67B9A8}" srcOrd="8" destOrd="0" presId="urn:microsoft.com/office/officeart/2005/8/layout/cycle1"/>
    <dgm:cxn modelId="{DE004A7D-5D4B-4D34-8388-B0EEFDEA0B23}" type="presParOf" srcId="{8BC35AB0-DAB3-4B18-882D-7A4A48B681CE}" destId="{580FFCFB-3F2C-47C6-8DD4-3A3ABFB85F14}" srcOrd="9" destOrd="0" presId="urn:microsoft.com/office/officeart/2005/8/layout/cycle1"/>
    <dgm:cxn modelId="{7552D07C-FAD8-44A1-9355-9C9B8A0E790E}" type="presParOf" srcId="{8BC35AB0-DAB3-4B18-882D-7A4A48B681CE}" destId="{45516832-53B1-428D-86EF-EAF359F025F9}" srcOrd="10" destOrd="0" presId="urn:microsoft.com/office/officeart/2005/8/layout/cycle1"/>
    <dgm:cxn modelId="{721D7A51-F395-44D6-871E-EEA4D0695042}" type="presParOf" srcId="{8BC35AB0-DAB3-4B18-882D-7A4A48B681CE}" destId="{5E11BF73-CDF9-4B39-97F9-EAE70EEF4B5D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38DD0B-C644-4BC3-AEE0-99ECDD5F04A3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83FCF1EE-EAE3-4C54-8BAC-BDD0073071A3}">
      <dgm:prSet phldrT="[Metin]"/>
      <dgm:spPr/>
      <dgm:t>
        <a:bodyPr/>
        <a:lstStyle/>
        <a:p>
          <a:r>
            <a:rPr lang="tr-TR" dirty="0"/>
            <a:t>Gözlem yap</a:t>
          </a:r>
        </a:p>
      </dgm:t>
    </dgm:pt>
    <dgm:pt modelId="{ED08F6F4-18D9-4E6C-AF2D-3718864A56EE}" type="parTrans" cxnId="{1738A79F-8075-4239-8F11-640211C17EEC}">
      <dgm:prSet/>
      <dgm:spPr/>
      <dgm:t>
        <a:bodyPr/>
        <a:lstStyle/>
        <a:p>
          <a:endParaRPr lang="tr-TR"/>
        </a:p>
      </dgm:t>
    </dgm:pt>
    <dgm:pt modelId="{4407B704-8BF9-4004-BF3D-DA8A7E2DF2B7}" type="sibTrans" cxnId="{1738A79F-8075-4239-8F11-640211C17EEC}">
      <dgm:prSet/>
      <dgm:spPr/>
      <dgm:t>
        <a:bodyPr/>
        <a:lstStyle/>
        <a:p>
          <a:endParaRPr lang="tr-TR"/>
        </a:p>
      </dgm:t>
    </dgm:pt>
    <dgm:pt modelId="{D90F1B4A-8CE6-4C0F-BB32-EBA35EF9D949}">
      <dgm:prSet phldrT="[Metin]"/>
      <dgm:spPr/>
      <dgm:t>
        <a:bodyPr/>
        <a:lstStyle/>
        <a:p>
          <a:r>
            <a:rPr lang="tr-TR" dirty="0"/>
            <a:t>Hipotez</a:t>
          </a:r>
        </a:p>
      </dgm:t>
    </dgm:pt>
    <dgm:pt modelId="{52E2BFE1-1EB4-49FA-8225-95ADDDAE300A}" type="parTrans" cxnId="{0FE80C24-AFE9-44A7-BCE0-E216935ADC5D}">
      <dgm:prSet/>
      <dgm:spPr/>
      <dgm:t>
        <a:bodyPr/>
        <a:lstStyle/>
        <a:p>
          <a:endParaRPr lang="tr-TR"/>
        </a:p>
      </dgm:t>
    </dgm:pt>
    <dgm:pt modelId="{A42088C4-46A9-4981-8B6D-708A8F6BA159}" type="sibTrans" cxnId="{0FE80C24-AFE9-44A7-BCE0-E216935ADC5D}">
      <dgm:prSet/>
      <dgm:spPr/>
      <dgm:t>
        <a:bodyPr/>
        <a:lstStyle/>
        <a:p>
          <a:endParaRPr lang="tr-TR"/>
        </a:p>
      </dgm:t>
    </dgm:pt>
    <dgm:pt modelId="{0F3ACF96-1DBF-451B-914C-DB35E758CFF7}">
      <dgm:prSet phldrT="[Metin]"/>
      <dgm:spPr/>
      <dgm:t>
        <a:bodyPr/>
        <a:lstStyle/>
        <a:p>
          <a:r>
            <a:rPr lang="tr-TR" dirty="0"/>
            <a:t>Kendine Uydur</a:t>
          </a:r>
        </a:p>
      </dgm:t>
    </dgm:pt>
    <dgm:pt modelId="{0D959E6C-623B-4184-9A67-835954EAE032}" type="sibTrans" cxnId="{6E23330D-DB6D-4BF4-9A35-572EC3F8179B}">
      <dgm:prSet/>
      <dgm:spPr/>
      <dgm:t>
        <a:bodyPr/>
        <a:lstStyle/>
        <a:p>
          <a:endParaRPr lang="tr-TR"/>
        </a:p>
      </dgm:t>
    </dgm:pt>
    <dgm:pt modelId="{565C7BE4-48DE-43EB-B523-0D5544352371}" type="parTrans" cxnId="{6E23330D-DB6D-4BF4-9A35-572EC3F8179B}">
      <dgm:prSet/>
      <dgm:spPr/>
      <dgm:t>
        <a:bodyPr/>
        <a:lstStyle/>
        <a:p>
          <a:endParaRPr lang="tr-TR"/>
        </a:p>
      </dgm:t>
    </dgm:pt>
    <dgm:pt modelId="{8BC35AB0-DAB3-4B18-882D-7A4A48B681CE}" type="pres">
      <dgm:prSet presAssocID="{1938DD0B-C644-4BC3-AEE0-99ECDD5F04A3}" presName="cycle" presStyleCnt="0">
        <dgm:presLayoutVars>
          <dgm:dir/>
          <dgm:resizeHandles val="exact"/>
        </dgm:presLayoutVars>
      </dgm:prSet>
      <dgm:spPr/>
    </dgm:pt>
    <dgm:pt modelId="{3268E1D1-DFD7-49D0-8860-E381220CA92A}" type="pres">
      <dgm:prSet presAssocID="{83FCF1EE-EAE3-4C54-8BAC-BDD0073071A3}" presName="dummy" presStyleCnt="0"/>
      <dgm:spPr/>
    </dgm:pt>
    <dgm:pt modelId="{CC7AD3DC-9BB0-432B-899D-DE6DDFD0A1CC}" type="pres">
      <dgm:prSet presAssocID="{83FCF1EE-EAE3-4C54-8BAC-BDD0073071A3}" presName="node" presStyleLbl="revTx" presStyleIdx="0" presStyleCnt="3">
        <dgm:presLayoutVars>
          <dgm:bulletEnabled val="1"/>
        </dgm:presLayoutVars>
      </dgm:prSet>
      <dgm:spPr/>
    </dgm:pt>
    <dgm:pt modelId="{F0C290C5-0E63-4FA7-BBEF-B76CB871D243}" type="pres">
      <dgm:prSet presAssocID="{4407B704-8BF9-4004-BF3D-DA8A7E2DF2B7}" presName="sibTrans" presStyleLbl="node1" presStyleIdx="0" presStyleCnt="3"/>
      <dgm:spPr/>
    </dgm:pt>
    <dgm:pt modelId="{83327285-0D93-4016-8A7A-D5EA5EA911B6}" type="pres">
      <dgm:prSet presAssocID="{0F3ACF96-1DBF-451B-914C-DB35E758CFF7}" presName="dummy" presStyleCnt="0"/>
      <dgm:spPr/>
    </dgm:pt>
    <dgm:pt modelId="{2B5F4DF0-5818-4DD5-AAE1-59F11C2B977B}" type="pres">
      <dgm:prSet presAssocID="{0F3ACF96-1DBF-451B-914C-DB35E758CFF7}" presName="node" presStyleLbl="revTx" presStyleIdx="1" presStyleCnt="3">
        <dgm:presLayoutVars>
          <dgm:bulletEnabled val="1"/>
        </dgm:presLayoutVars>
      </dgm:prSet>
      <dgm:spPr/>
    </dgm:pt>
    <dgm:pt modelId="{167A120A-9740-4C93-963F-EBC1CD67B9A8}" type="pres">
      <dgm:prSet presAssocID="{0D959E6C-623B-4184-9A67-835954EAE032}" presName="sibTrans" presStyleLbl="node1" presStyleIdx="1" presStyleCnt="3"/>
      <dgm:spPr/>
    </dgm:pt>
    <dgm:pt modelId="{580FFCFB-3F2C-47C6-8DD4-3A3ABFB85F14}" type="pres">
      <dgm:prSet presAssocID="{D90F1B4A-8CE6-4C0F-BB32-EBA35EF9D949}" presName="dummy" presStyleCnt="0"/>
      <dgm:spPr/>
    </dgm:pt>
    <dgm:pt modelId="{45516832-53B1-428D-86EF-EAF359F025F9}" type="pres">
      <dgm:prSet presAssocID="{D90F1B4A-8CE6-4C0F-BB32-EBA35EF9D949}" presName="node" presStyleLbl="revTx" presStyleIdx="2" presStyleCnt="3">
        <dgm:presLayoutVars>
          <dgm:bulletEnabled val="1"/>
        </dgm:presLayoutVars>
      </dgm:prSet>
      <dgm:spPr/>
    </dgm:pt>
    <dgm:pt modelId="{5E11BF73-CDF9-4B39-97F9-EAE70EEF4B5D}" type="pres">
      <dgm:prSet presAssocID="{A42088C4-46A9-4981-8B6D-708A8F6BA159}" presName="sibTrans" presStyleLbl="node1" presStyleIdx="2" presStyleCnt="3"/>
      <dgm:spPr/>
    </dgm:pt>
  </dgm:ptLst>
  <dgm:cxnLst>
    <dgm:cxn modelId="{6E23330D-DB6D-4BF4-9A35-572EC3F8179B}" srcId="{1938DD0B-C644-4BC3-AEE0-99ECDD5F04A3}" destId="{0F3ACF96-1DBF-451B-914C-DB35E758CFF7}" srcOrd="1" destOrd="0" parTransId="{565C7BE4-48DE-43EB-B523-0D5544352371}" sibTransId="{0D959E6C-623B-4184-9A67-835954EAE032}"/>
    <dgm:cxn modelId="{47FB6014-BD4F-4B5B-886D-FC958934BB13}" type="presOf" srcId="{83FCF1EE-EAE3-4C54-8BAC-BDD0073071A3}" destId="{CC7AD3DC-9BB0-432B-899D-DE6DDFD0A1CC}" srcOrd="0" destOrd="0" presId="urn:microsoft.com/office/officeart/2005/8/layout/cycle1"/>
    <dgm:cxn modelId="{A05DD91D-1E5B-4EA7-BB35-53B7351233BD}" type="presOf" srcId="{0F3ACF96-1DBF-451B-914C-DB35E758CFF7}" destId="{2B5F4DF0-5818-4DD5-AAE1-59F11C2B977B}" srcOrd="0" destOrd="0" presId="urn:microsoft.com/office/officeart/2005/8/layout/cycle1"/>
    <dgm:cxn modelId="{0FE80C24-AFE9-44A7-BCE0-E216935ADC5D}" srcId="{1938DD0B-C644-4BC3-AEE0-99ECDD5F04A3}" destId="{D90F1B4A-8CE6-4C0F-BB32-EBA35EF9D949}" srcOrd="2" destOrd="0" parTransId="{52E2BFE1-1EB4-49FA-8225-95ADDDAE300A}" sibTransId="{A42088C4-46A9-4981-8B6D-708A8F6BA159}"/>
    <dgm:cxn modelId="{293EA133-75E7-4DAD-A918-D90AC056426A}" type="presOf" srcId="{D90F1B4A-8CE6-4C0F-BB32-EBA35EF9D949}" destId="{45516832-53B1-428D-86EF-EAF359F025F9}" srcOrd="0" destOrd="0" presId="urn:microsoft.com/office/officeart/2005/8/layout/cycle1"/>
    <dgm:cxn modelId="{16349934-0041-4DD9-B427-BF966E863D5A}" type="presOf" srcId="{4407B704-8BF9-4004-BF3D-DA8A7E2DF2B7}" destId="{F0C290C5-0E63-4FA7-BBEF-B76CB871D243}" srcOrd="0" destOrd="0" presId="urn:microsoft.com/office/officeart/2005/8/layout/cycle1"/>
    <dgm:cxn modelId="{4BED523D-D1AC-491A-8005-F2D95BC2F39B}" type="presOf" srcId="{1938DD0B-C644-4BC3-AEE0-99ECDD5F04A3}" destId="{8BC35AB0-DAB3-4B18-882D-7A4A48B681CE}" srcOrd="0" destOrd="0" presId="urn:microsoft.com/office/officeart/2005/8/layout/cycle1"/>
    <dgm:cxn modelId="{9125D981-E82E-435C-BA4C-ECF846F1C802}" type="presOf" srcId="{0D959E6C-623B-4184-9A67-835954EAE032}" destId="{167A120A-9740-4C93-963F-EBC1CD67B9A8}" srcOrd="0" destOrd="0" presId="urn:microsoft.com/office/officeart/2005/8/layout/cycle1"/>
    <dgm:cxn modelId="{1738A79F-8075-4239-8F11-640211C17EEC}" srcId="{1938DD0B-C644-4BC3-AEE0-99ECDD5F04A3}" destId="{83FCF1EE-EAE3-4C54-8BAC-BDD0073071A3}" srcOrd="0" destOrd="0" parTransId="{ED08F6F4-18D9-4E6C-AF2D-3718864A56EE}" sibTransId="{4407B704-8BF9-4004-BF3D-DA8A7E2DF2B7}"/>
    <dgm:cxn modelId="{39BABDB6-652D-4103-9917-B5D8E255E3D7}" type="presOf" srcId="{A42088C4-46A9-4981-8B6D-708A8F6BA159}" destId="{5E11BF73-CDF9-4B39-97F9-EAE70EEF4B5D}" srcOrd="0" destOrd="0" presId="urn:microsoft.com/office/officeart/2005/8/layout/cycle1"/>
    <dgm:cxn modelId="{EC7DEBB3-70A9-4BFA-8B7E-84E0D28C466C}" type="presParOf" srcId="{8BC35AB0-DAB3-4B18-882D-7A4A48B681CE}" destId="{3268E1D1-DFD7-49D0-8860-E381220CA92A}" srcOrd="0" destOrd="0" presId="urn:microsoft.com/office/officeart/2005/8/layout/cycle1"/>
    <dgm:cxn modelId="{B34ABED8-1A77-4BC7-A458-B617B72110EE}" type="presParOf" srcId="{8BC35AB0-DAB3-4B18-882D-7A4A48B681CE}" destId="{CC7AD3DC-9BB0-432B-899D-DE6DDFD0A1CC}" srcOrd="1" destOrd="0" presId="urn:microsoft.com/office/officeart/2005/8/layout/cycle1"/>
    <dgm:cxn modelId="{03B568E3-6B7A-4AE5-A681-B20F9BBE4C13}" type="presParOf" srcId="{8BC35AB0-DAB3-4B18-882D-7A4A48B681CE}" destId="{F0C290C5-0E63-4FA7-BBEF-B76CB871D243}" srcOrd="2" destOrd="0" presId="urn:microsoft.com/office/officeart/2005/8/layout/cycle1"/>
    <dgm:cxn modelId="{86F05B48-A60E-4021-9376-1D2CBFD87974}" type="presParOf" srcId="{8BC35AB0-DAB3-4B18-882D-7A4A48B681CE}" destId="{83327285-0D93-4016-8A7A-D5EA5EA911B6}" srcOrd="3" destOrd="0" presId="urn:microsoft.com/office/officeart/2005/8/layout/cycle1"/>
    <dgm:cxn modelId="{63102504-B45F-4BF0-A870-2CCDAC2A44C7}" type="presParOf" srcId="{8BC35AB0-DAB3-4B18-882D-7A4A48B681CE}" destId="{2B5F4DF0-5818-4DD5-AAE1-59F11C2B977B}" srcOrd="4" destOrd="0" presId="urn:microsoft.com/office/officeart/2005/8/layout/cycle1"/>
    <dgm:cxn modelId="{9DCFBBF0-28CE-4D47-BF35-3475C9756354}" type="presParOf" srcId="{8BC35AB0-DAB3-4B18-882D-7A4A48B681CE}" destId="{167A120A-9740-4C93-963F-EBC1CD67B9A8}" srcOrd="5" destOrd="0" presId="urn:microsoft.com/office/officeart/2005/8/layout/cycle1"/>
    <dgm:cxn modelId="{DE004A7D-5D4B-4D34-8388-B0EEFDEA0B23}" type="presParOf" srcId="{8BC35AB0-DAB3-4B18-882D-7A4A48B681CE}" destId="{580FFCFB-3F2C-47C6-8DD4-3A3ABFB85F14}" srcOrd="6" destOrd="0" presId="urn:microsoft.com/office/officeart/2005/8/layout/cycle1"/>
    <dgm:cxn modelId="{7552D07C-FAD8-44A1-9355-9C9B8A0E790E}" type="presParOf" srcId="{8BC35AB0-DAB3-4B18-882D-7A4A48B681CE}" destId="{45516832-53B1-428D-86EF-EAF359F025F9}" srcOrd="7" destOrd="0" presId="urn:microsoft.com/office/officeart/2005/8/layout/cycle1"/>
    <dgm:cxn modelId="{721D7A51-F395-44D6-871E-EEA4D0695042}" type="presParOf" srcId="{8BC35AB0-DAB3-4B18-882D-7A4A48B681CE}" destId="{5E11BF73-CDF9-4B39-97F9-EAE70EEF4B5D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938DD0B-C644-4BC3-AEE0-99ECDD5F04A3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83FCF1EE-EAE3-4C54-8BAC-BDD0073071A3}">
      <dgm:prSet phldrT="[Metin]"/>
      <dgm:spPr/>
      <dgm:t>
        <a:bodyPr/>
        <a:lstStyle/>
        <a:p>
          <a:r>
            <a:rPr lang="tr-TR" dirty="0"/>
            <a:t>Hipotez</a:t>
          </a:r>
        </a:p>
      </dgm:t>
    </dgm:pt>
    <dgm:pt modelId="{ED08F6F4-18D9-4E6C-AF2D-3718864A56EE}" type="parTrans" cxnId="{1738A79F-8075-4239-8F11-640211C17EEC}">
      <dgm:prSet/>
      <dgm:spPr/>
      <dgm:t>
        <a:bodyPr/>
        <a:lstStyle/>
        <a:p>
          <a:endParaRPr lang="tr-TR"/>
        </a:p>
      </dgm:t>
    </dgm:pt>
    <dgm:pt modelId="{4407B704-8BF9-4004-BF3D-DA8A7E2DF2B7}" type="sibTrans" cxnId="{1738A79F-8075-4239-8F11-640211C17EEC}">
      <dgm:prSet/>
      <dgm:spPr/>
      <dgm:t>
        <a:bodyPr/>
        <a:lstStyle/>
        <a:p>
          <a:endParaRPr lang="tr-TR"/>
        </a:p>
      </dgm:t>
    </dgm:pt>
    <dgm:pt modelId="{EB6457DF-48B2-47E6-9521-C4DA511DAFAF}">
      <dgm:prSet phldrT="[Metin]"/>
      <dgm:spPr/>
      <dgm:t>
        <a:bodyPr/>
        <a:lstStyle/>
        <a:p>
          <a:r>
            <a:rPr lang="tr-TR" dirty="0"/>
            <a:t>Hipotez</a:t>
          </a:r>
        </a:p>
      </dgm:t>
    </dgm:pt>
    <dgm:pt modelId="{6B54C88B-6181-4CD4-B2AE-A32301A03149}" type="parTrans" cxnId="{9B8B951E-4F30-48E6-950B-95C4BE07338F}">
      <dgm:prSet/>
      <dgm:spPr/>
      <dgm:t>
        <a:bodyPr/>
        <a:lstStyle/>
        <a:p>
          <a:endParaRPr lang="tr-TR"/>
        </a:p>
      </dgm:t>
    </dgm:pt>
    <dgm:pt modelId="{06F10504-1946-4756-B43B-F636F3DB5EF3}" type="sibTrans" cxnId="{9B8B951E-4F30-48E6-950B-95C4BE07338F}">
      <dgm:prSet/>
      <dgm:spPr/>
      <dgm:t>
        <a:bodyPr/>
        <a:lstStyle/>
        <a:p>
          <a:endParaRPr lang="tr-TR"/>
        </a:p>
      </dgm:t>
    </dgm:pt>
    <dgm:pt modelId="{0F3ACF96-1DBF-451B-914C-DB35E758CFF7}">
      <dgm:prSet phldrT="[Metin]"/>
      <dgm:spPr/>
      <dgm:t>
        <a:bodyPr/>
        <a:lstStyle/>
        <a:p>
          <a:r>
            <a:rPr lang="tr-TR" dirty="0"/>
            <a:t>Hipotez</a:t>
          </a:r>
        </a:p>
      </dgm:t>
    </dgm:pt>
    <dgm:pt modelId="{565C7BE4-48DE-43EB-B523-0D5544352371}" type="parTrans" cxnId="{6E23330D-DB6D-4BF4-9A35-572EC3F8179B}">
      <dgm:prSet/>
      <dgm:spPr/>
      <dgm:t>
        <a:bodyPr/>
        <a:lstStyle/>
        <a:p>
          <a:endParaRPr lang="tr-TR"/>
        </a:p>
      </dgm:t>
    </dgm:pt>
    <dgm:pt modelId="{0D959E6C-623B-4184-9A67-835954EAE032}" type="sibTrans" cxnId="{6E23330D-DB6D-4BF4-9A35-572EC3F8179B}">
      <dgm:prSet/>
      <dgm:spPr/>
      <dgm:t>
        <a:bodyPr/>
        <a:lstStyle/>
        <a:p>
          <a:endParaRPr lang="tr-TR"/>
        </a:p>
      </dgm:t>
    </dgm:pt>
    <dgm:pt modelId="{D90F1B4A-8CE6-4C0F-BB32-EBA35EF9D949}">
      <dgm:prSet phldrT="[Metin]"/>
      <dgm:spPr/>
      <dgm:t>
        <a:bodyPr/>
        <a:lstStyle/>
        <a:p>
          <a:r>
            <a:rPr lang="tr-TR" dirty="0"/>
            <a:t>Hipotez</a:t>
          </a:r>
        </a:p>
      </dgm:t>
    </dgm:pt>
    <dgm:pt modelId="{52E2BFE1-1EB4-49FA-8225-95ADDDAE300A}" type="parTrans" cxnId="{0FE80C24-AFE9-44A7-BCE0-E216935ADC5D}">
      <dgm:prSet/>
      <dgm:spPr/>
      <dgm:t>
        <a:bodyPr/>
        <a:lstStyle/>
        <a:p>
          <a:endParaRPr lang="tr-TR"/>
        </a:p>
      </dgm:t>
    </dgm:pt>
    <dgm:pt modelId="{A42088C4-46A9-4981-8B6D-708A8F6BA159}" type="sibTrans" cxnId="{0FE80C24-AFE9-44A7-BCE0-E216935ADC5D}">
      <dgm:prSet/>
      <dgm:spPr/>
      <dgm:t>
        <a:bodyPr/>
        <a:lstStyle/>
        <a:p>
          <a:endParaRPr lang="tr-TR"/>
        </a:p>
      </dgm:t>
    </dgm:pt>
    <dgm:pt modelId="{8BC35AB0-DAB3-4B18-882D-7A4A48B681CE}" type="pres">
      <dgm:prSet presAssocID="{1938DD0B-C644-4BC3-AEE0-99ECDD5F04A3}" presName="cycle" presStyleCnt="0">
        <dgm:presLayoutVars>
          <dgm:dir/>
          <dgm:resizeHandles val="exact"/>
        </dgm:presLayoutVars>
      </dgm:prSet>
      <dgm:spPr/>
    </dgm:pt>
    <dgm:pt modelId="{3268E1D1-DFD7-49D0-8860-E381220CA92A}" type="pres">
      <dgm:prSet presAssocID="{83FCF1EE-EAE3-4C54-8BAC-BDD0073071A3}" presName="dummy" presStyleCnt="0"/>
      <dgm:spPr/>
    </dgm:pt>
    <dgm:pt modelId="{CC7AD3DC-9BB0-432B-899D-DE6DDFD0A1CC}" type="pres">
      <dgm:prSet presAssocID="{83FCF1EE-EAE3-4C54-8BAC-BDD0073071A3}" presName="node" presStyleLbl="revTx" presStyleIdx="0" presStyleCnt="4">
        <dgm:presLayoutVars>
          <dgm:bulletEnabled val="1"/>
        </dgm:presLayoutVars>
      </dgm:prSet>
      <dgm:spPr/>
    </dgm:pt>
    <dgm:pt modelId="{F0C290C5-0E63-4FA7-BBEF-B76CB871D243}" type="pres">
      <dgm:prSet presAssocID="{4407B704-8BF9-4004-BF3D-DA8A7E2DF2B7}" presName="sibTrans" presStyleLbl="node1" presStyleIdx="0" presStyleCnt="4"/>
      <dgm:spPr/>
    </dgm:pt>
    <dgm:pt modelId="{96938A3F-EA8D-43F4-B444-AA73746BF758}" type="pres">
      <dgm:prSet presAssocID="{EB6457DF-48B2-47E6-9521-C4DA511DAFAF}" presName="dummy" presStyleCnt="0"/>
      <dgm:spPr/>
    </dgm:pt>
    <dgm:pt modelId="{6C7918BE-CB79-437C-9168-1E49571FE10B}" type="pres">
      <dgm:prSet presAssocID="{EB6457DF-48B2-47E6-9521-C4DA511DAFAF}" presName="node" presStyleLbl="revTx" presStyleIdx="1" presStyleCnt="4">
        <dgm:presLayoutVars>
          <dgm:bulletEnabled val="1"/>
        </dgm:presLayoutVars>
      </dgm:prSet>
      <dgm:spPr/>
    </dgm:pt>
    <dgm:pt modelId="{A9815008-3D87-44DD-9583-23C35514D300}" type="pres">
      <dgm:prSet presAssocID="{06F10504-1946-4756-B43B-F636F3DB5EF3}" presName="sibTrans" presStyleLbl="node1" presStyleIdx="1" presStyleCnt="4"/>
      <dgm:spPr/>
    </dgm:pt>
    <dgm:pt modelId="{83327285-0D93-4016-8A7A-D5EA5EA911B6}" type="pres">
      <dgm:prSet presAssocID="{0F3ACF96-1DBF-451B-914C-DB35E758CFF7}" presName="dummy" presStyleCnt="0"/>
      <dgm:spPr/>
    </dgm:pt>
    <dgm:pt modelId="{2B5F4DF0-5818-4DD5-AAE1-59F11C2B977B}" type="pres">
      <dgm:prSet presAssocID="{0F3ACF96-1DBF-451B-914C-DB35E758CFF7}" presName="node" presStyleLbl="revTx" presStyleIdx="2" presStyleCnt="4">
        <dgm:presLayoutVars>
          <dgm:bulletEnabled val="1"/>
        </dgm:presLayoutVars>
      </dgm:prSet>
      <dgm:spPr/>
    </dgm:pt>
    <dgm:pt modelId="{167A120A-9740-4C93-963F-EBC1CD67B9A8}" type="pres">
      <dgm:prSet presAssocID="{0D959E6C-623B-4184-9A67-835954EAE032}" presName="sibTrans" presStyleLbl="node1" presStyleIdx="2" presStyleCnt="4"/>
      <dgm:spPr/>
    </dgm:pt>
    <dgm:pt modelId="{580FFCFB-3F2C-47C6-8DD4-3A3ABFB85F14}" type="pres">
      <dgm:prSet presAssocID="{D90F1B4A-8CE6-4C0F-BB32-EBA35EF9D949}" presName="dummy" presStyleCnt="0"/>
      <dgm:spPr/>
    </dgm:pt>
    <dgm:pt modelId="{45516832-53B1-428D-86EF-EAF359F025F9}" type="pres">
      <dgm:prSet presAssocID="{D90F1B4A-8CE6-4C0F-BB32-EBA35EF9D949}" presName="node" presStyleLbl="revTx" presStyleIdx="3" presStyleCnt="4">
        <dgm:presLayoutVars>
          <dgm:bulletEnabled val="1"/>
        </dgm:presLayoutVars>
      </dgm:prSet>
      <dgm:spPr/>
    </dgm:pt>
    <dgm:pt modelId="{5E11BF73-CDF9-4B39-97F9-EAE70EEF4B5D}" type="pres">
      <dgm:prSet presAssocID="{A42088C4-46A9-4981-8B6D-708A8F6BA159}" presName="sibTrans" presStyleLbl="node1" presStyleIdx="3" presStyleCnt="4"/>
      <dgm:spPr/>
    </dgm:pt>
  </dgm:ptLst>
  <dgm:cxnLst>
    <dgm:cxn modelId="{6E23330D-DB6D-4BF4-9A35-572EC3F8179B}" srcId="{1938DD0B-C644-4BC3-AEE0-99ECDD5F04A3}" destId="{0F3ACF96-1DBF-451B-914C-DB35E758CFF7}" srcOrd="2" destOrd="0" parTransId="{565C7BE4-48DE-43EB-B523-0D5544352371}" sibTransId="{0D959E6C-623B-4184-9A67-835954EAE032}"/>
    <dgm:cxn modelId="{47FB6014-BD4F-4B5B-886D-FC958934BB13}" type="presOf" srcId="{83FCF1EE-EAE3-4C54-8BAC-BDD0073071A3}" destId="{CC7AD3DC-9BB0-432B-899D-DE6DDFD0A1CC}" srcOrd="0" destOrd="0" presId="urn:microsoft.com/office/officeart/2005/8/layout/cycle1"/>
    <dgm:cxn modelId="{A05DD91D-1E5B-4EA7-BB35-53B7351233BD}" type="presOf" srcId="{0F3ACF96-1DBF-451B-914C-DB35E758CFF7}" destId="{2B5F4DF0-5818-4DD5-AAE1-59F11C2B977B}" srcOrd="0" destOrd="0" presId="urn:microsoft.com/office/officeart/2005/8/layout/cycle1"/>
    <dgm:cxn modelId="{9B8B951E-4F30-48E6-950B-95C4BE07338F}" srcId="{1938DD0B-C644-4BC3-AEE0-99ECDD5F04A3}" destId="{EB6457DF-48B2-47E6-9521-C4DA511DAFAF}" srcOrd="1" destOrd="0" parTransId="{6B54C88B-6181-4CD4-B2AE-A32301A03149}" sibTransId="{06F10504-1946-4756-B43B-F636F3DB5EF3}"/>
    <dgm:cxn modelId="{0FE80C24-AFE9-44A7-BCE0-E216935ADC5D}" srcId="{1938DD0B-C644-4BC3-AEE0-99ECDD5F04A3}" destId="{D90F1B4A-8CE6-4C0F-BB32-EBA35EF9D949}" srcOrd="3" destOrd="0" parTransId="{52E2BFE1-1EB4-49FA-8225-95ADDDAE300A}" sibTransId="{A42088C4-46A9-4981-8B6D-708A8F6BA159}"/>
    <dgm:cxn modelId="{67F00E2B-3E65-4ADA-A47A-7A308E0FD0DB}" type="presOf" srcId="{EB6457DF-48B2-47E6-9521-C4DA511DAFAF}" destId="{6C7918BE-CB79-437C-9168-1E49571FE10B}" srcOrd="0" destOrd="0" presId="urn:microsoft.com/office/officeart/2005/8/layout/cycle1"/>
    <dgm:cxn modelId="{293EA133-75E7-4DAD-A918-D90AC056426A}" type="presOf" srcId="{D90F1B4A-8CE6-4C0F-BB32-EBA35EF9D949}" destId="{45516832-53B1-428D-86EF-EAF359F025F9}" srcOrd="0" destOrd="0" presId="urn:microsoft.com/office/officeart/2005/8/layout/cycle1"/>
    <dgm:cxn modelId="{16349934-0041-4DD9-B427-BF966E863D5A}" type="presOf" srcId="{4407B704-8BF9-4004-BF3D-DA8A7E2DF2B7}" destId="{F0C290C5-0E63-4FA7-BBEF-B76CB871D243}" srcOrd="0" destOrd="0" presId="urn:microsoft.com/office/officeart/2005/8/layout/cycle1"/>
    <dgm:cxn modelId="{4BED523D-D1AC-491A-8005-F2D95BC2F39B}" type="presOf" srcId="{1938DD0B-C644-4BC3-AEE0-99ECDD5F04A3}" destId="{8BC35AB0-DAB3-4B18-882D-7A4A48B681CE}" srcOrd="0" destOrd="0" presId="urn:microsoft.com/office/officeart/2005/8/layout/cycle1"/>
    <dgm:cxn modelId="{9125D981-E82E-435C-BA4C-ECF846F1C802}" type="presOf" srcId="{0D959E6C-623B-4184-9A67-835954EAE032}" destId="{167A120A-9740-4C93-963F-EBC1CD67B9A8}" srcOrd="0" destOrd="0" presId="urn:microsoft.com/office/officeart/2005/8/layout/cycle1"/>
    <dgm:cxn modelId="{1738A79F-8075-4239-8F11-640211C17EEC}" srcId="{1938DD0B-C644-4BC3-AEE0-99ECDD5F04A3}" destId="{83FCF1EE-EAE3-4C54-8BAC-BDD0073071A3}" srcOrd="0" destOrd="0" parTransId="{ED08F6F4-18D9-4E6C-AF2D-3718864A56EE}" sibTransId="{4407B704-8BF9-4004-BF3D-DA8A7E2DF2B7}"/>
    <dgm:cxn modelId="{39BABDB6-652D-4103-9917-B5D8E255E3D7}" type="presOf" srcId="{A42088C4-46A9-4981-8B6D-708A8F6BA159}" destId="{5E11BF73-CDF9-4B39-97F9-EAE70EEF4B5D}" srcOrd="0" destOrd="0" presId="urn:microsoft.com/office/officeart/2005/8/layout/cycle1"/>
    <dgm:cxn modelId="{28B3F6BB-153C-43F3-BC56-1CB411954A5A}" type="presOf" srcId="{06F10504-1946-4756-B43B-F636F3DB5EF3}" destId="{A9815008-3D87-44DD-9583-23C35514D300}" srcOrd="0" destOrd="0" presId="urn:microsoft.com/office/officeart/2005/8/layout/cycle1"/>
    <dgm:cxn modelId="{EC7DEBB3-70A9-4BFA-8B7E-84E0D28C466C}" type="presParOf" srcId="{8BC35AB0-DAB3-4B18-882D-7A4A48B681CE}" destId="{3268E1D1-DFD7-49D0-8860-E381220CA92A}" srcOrd="0" destOrd="0" presId="urn:microsoft.com/office/officeart/2005/8/layout/cycle1"/>
    <dgm:cxn modelId="{B34ABED8-1A77-4BC7-A458-B617B72110EE}" type="presParOf" srcId="{8BC35AB0-DAB3-4B18-882D-7A4A48B681CE}" destId="{CC7AD3DC-9BB0-432B-899D-DE6DDFD0A1CC}" srcOrd="1" destOrd="0" presId="urn:microsoft.com/office/officeart/2005/8/layout/cycle1"/>
    <dgm:cxn modelId="{03B568E3-6B7A-4AE5-A681-B20F9BBE4C13}" type="presParOf" srcId="{8BC35AB0-DAB3-4B18-882D-7A4A48B681CE}" destId="{F0C290C5-0E63-4FA7-BBEF-B76CB871D243}" srcOrd="2" destOrd="0" presId="urn:microsoft.com/office/officeart/2005/8/layout/cycle1"/>
    <dgm:cxn modelId="{30E9807E-43EB-4509-9FC8-467613882B09}" type="presParOf" srcId="{8BC35AB0-DAB3-4B18-882D-7A4A48B681CE}" destId="{96938A3F-EA8D-43F4-B444-AA73746BF758}" srcOrd="3" destOrd="0" presId="urn:microsoft.com/office/officeart/2005/8/layout/cycle1"/>
    <dgm:cxn modelId="{21531DCC-54E5-459A-837D-0B79EBFBC6B2}" type="presParOf" srcId="{8BC35AB0-DAB3-4B18-882D-7A4A48B681CE}" destId="{6C7918BE-CB79-437C-9168-1E49571FE10B}" srcOrd="4" destOrd="0" presId="urn:microsoft.com/office/officeart/2005/8/layout/cycle1"/>
    <dgm:cxn modelId="{D40F9B39-9F37-4C38-A02C-3F5E52568BD0}" type="presParOf" srcId="{8BC35AB0-DAB3-4B18-882D-7A4A48B681CE}" destId="{A9815008-3D87-44DD-9583-23C35514D300}" srcOrd="5" destOrd="0" presId="urn:microsoft.com/office/officeart/2005/8/layout/cycle1"/>
    <dgm:cxn modelId="{86F05B48-A60E-4021-9376-1D2CBFD87974}" type="presParOf" srcId="{8BC35AB0-DAB3-4B18-882D-7A4A48B681CE}" destId="{83327285-0D93-4016-8A7A-D5EA5EA911B6}" srcOrd="6" destOrd="0" presId="urn:microsoft.com/office/officeart/2005/8/layout/cycle1"/>
    <dgm:cxn modelId="{63102504-B45F-4BF0-A870-2CCDAC2A44C7}" type="presParOf" srcId="{8BC35AB0-DAB3-4B18-882D-7A4A48B681CE}" destId="{2B5F4DF0-5818-4DD5-AAE1-59F11C2B977B}" srcOrd="7" destOrd="0" presId="urn:microsoft.com/office/officeart/2005/8/layout/cycle1"/>
    <dgm:cxn modelId="{9DCFBBF0-28CE-4D47-BF35-3475C9756354}" type="presParOf" srcId="{8BC35AB0-DAB3-4B18-882D-7A4A48B681CE}" destId="{167A120A-9740-4C93-963F-EBC1CD67B9A8}" srcOrd="8" destOrd="0" presId="urn:microsoft.com/office/officeart/2005/8/layout/cycle1"/>
    <dgm:cxn modelId="{DE004A7D-5D4B-4D34-8388-B0EEFDEA0B23}" type="presParOf" srcId="{8BC35AB0-DAB3-4B18-882D-7A4A48B681CE}" destId="{580FFCFB-3F2C-47C6-8DD4-3A3ABFB85F14}" srcOrd="9" destOrd="0" presId="urn:microsoft.com/office/officeart/2005/8/layout/cycle1"/>
    <dgm:cxn modelId="{7552D07C-FAD8-44A1-9355-9C9B8A0E790E}" type="presParOf" srcId="{8BC35AB0-DAB3-4B18-882D-7A4A48B681CE}" destId="{45516832-53B1-428D-86EF-EAF359F025F9}" srcOrd="10" destOrd="0" presId="urn:microsoft.com/office/officeart/2005/8/layout/cycle1"/>
    <dgm:cxn modelId="{721D7A51-F395-44D6-871E-EEA4D0695042}" type="presParOf" srcId="{8BC35AB0-DAB3-4B18-882D-7A4A48B681CE}" destId="{5E11BF73-CDF9-4B39-97F9-EAE70EEF4B5D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7AD3DC-9BB0-432B-899D-DE6DDFD0A1CC}">
      <dsp:nvSpPr>
        <dsp:cNvPr id="0" name=""/>
        <dsp:cNvSpPr/>
      </dsp:nvSpPr>
      <dsp:spPr>
        <a:xfrm>
          <a:off x="2741756" y="93990"/>
          <a:ext cx="1494620" cy="1494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500" kern="1200" dirty="0"/>
            <a:t>Gözlem Yap</a:t>
          </a:r>
        </a:p>
      </dsp:txBody>
      <dsp:txXfrm>
        <a:off x="2741756" y="93990"/>
        <a:ext cx="1494620" cy="1494620"/>
      </dsp:txXfrm>
    </dsp:sp>
    <dsp:sp modelId="{F0C290C5-0E63-4FA7-BBEF-B76CB871D243}">
      <dsp:nvSpPr>
        <dsp:cNvPr id="0" name=""/>
        <dsp:cNvSpPr/>
      </dsp:nvSpPr>
      <dsp:spPr>
        <a:xfrm>
          <a:off x="104951" y="-887"/>
          <a:ext cx="4226304" cy="4226304"/>
        </a:xfrm>
        <a:prstGeom prst="circularArrow">
          <a:avLst>
            <a:gd name="adj1" fmla="val 6896"/>
            <a:gd name="adj2" fmla="val 464880"/>
            <a:gd name="adj3" fmla="val 551401"/>
            <a:gd name="adj4" fmla="val 20583719"/>
            <a:gd name="adj5" fmla="val 804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7918BE-CB79-437C-9168-1E49571FE10B}">
      <dsp:nvSpPr>
        <dsp:cNvPr id="0" name=""/>
        <dsp:cNvSpPr/>
      </dsp:nvSpPr>
      <dsp:spPr>
        <a:xfrm>
          <a:off x="2741756" y="2635917"/>
          <a:ext cx="1494620" cy="1494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500" kern="1200" dirty="0"/>
            <a:t>Revize Et</a:t>
          </a:r>
        </a:p>
      </dsp:txBody>
      <dsp:txXfrm>
        <a:off x="2741756" y="2635917"/>
        <a:ext cx="1494620" cy="1494620"/>
      </dsp:txXfrm>
    </dsp:sp>
    <dsp:sp modelId="{A9815008-3D87-44DD-9583-23C35514D300}">
      <dsp:nvSpPr>
        <dsp:cNvPr id="0" name=""/>
        <dsp:cNvSpPr/>
      </dsp:nvSpPr>
      <dsp:spPr>
        <a:xfrm>
          <a:off x="104951" y="-887"/>
          <a:ext cx="4226304" cy="4226304"/>
        </a:xfrm>
        <a:prstGeom prst="circularArrow">
          <a:avLst>
            <a:gd name="adj1" fmla="val 6896"/>
            <a:gd name="adj2" fmla="val 464880"/>
            <a:gd name="adj3" fmla="val 5951401"/>
            <a:gd name="adj4" fmla="val 4383719"/>
            <a:gd name="adj5" fmla="val 804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5F4DF0-5818-4DD5-AAE1-59F11C2B977B}">
      <dsp:nvSpPr>
        <dsp:cNvPr id="0" name=""/>
        <dsp:cNvSpPr/>
      </dsp:nvSpPr>
      <dsp:spPr>
        <a:xfrm>
          <a:off x="199829" y="2635917"/>
          <a:ext cx="1494620" cy="1494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500" kern="1200" dirty="0"/>
            <a:t>Test Et</a:t>
          </a:r>
        </a:p>
      </dsp:txBody>
      <dsp:txXfrm>
        <a:off x="199829" y="2635917"/>
        <a:ext cx="1494620" cy="1494620"/>
      </dsp:txXfrm>
    </dsp:sp>
    <dsp:sp modelId="{167A120A-9740-4C93-963F-EBC1CD67B9A8}">
      <dsp:nvSpPr>
        <dsp:cNvPr id="0" name=""/>
        <dsp:cNvSpPr/>
      </dsp:nvSpPr>
      <dsp:spPr>
        <a:xfrm>
          <a:off x="104951" y="-887"/>
          <a:ext cx="4226304" cy="4226304"/>
        </a:xfrm>
        <a:prstGeom prst="circularArrow">
          <a:avLst>
            <a:gd name="adj1" fmla="val 6896"/>
            <a:gd name="adj2" fmla="val 464880"/>
            <a:gd name="adj3" fmla="val 11351401"/>
            <a:gd name="adj4" fmla="val 9783719"/>
            <a:gd name="adj5" fmla="val 804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516832-53B1-428D-86EF-EAF359F025F9}">
      <dsp:nvSpPr>
        <dsp:cNvPr id="0" name=""/>
        <dsp:cNvSpPr/>
      </dsp:nvSpPr>
      <dsp:spPr>
        <a:xfrm>
          <a:off x="199829" y="93990"/>
          <a:ext cx="1494620" cy="1494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500" kern="1200" dirty="0"/>
            <a:t>Hipotez</a:t>
          </a:r>
        </a:p>
      </dsp:txBody>
      <dsp:txXfrm>
        <a:off x="199829" y="93990"/>
        <a:ext cx="1494620" cy="1494620"/>
      </dsp:txXfrm>
    </dsp:sp>
    <dsp:sp modelId="{5E11BF73-CDF9-4B39-97F9-EAE70EEF4B5D}">
      <dsp:nvSpPr>
        <dsp:cNvPr id="0" name=""/>
        <dsp:cNvSpPr/>
      </dsp:nvSpPr>
      <dsp:spPr>
        <a:xfrm>
          <a:off x="104951" y="-887"/>
          <a:ext cx="4226304" cy="4226304"/>
        </a:xfrm>
        <a:prstGeom prst="circularArrow">
          <a:avLst>
            <a:gd name="adj1" fmla="val 6896"/>
            <a:gd name="adj2" fmla="val 464880"/>
            <a:gd name="adj3" fmla="val 16751401"/>
            <a:gd name="adj4" fmla="val 15183719"/>
            <a:gd name="adj5" fmla="val 804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7AD3DC-9BB0-432B-899D-DE6DDFD0A1CC}">
      <dsp:nvSpPr>
        <dsp:cNvPr id="0" name=""/>
        <dsp:cNvSpPr/>
      </dsp:nvSpPr>
      <dsp:spPr>
        <a:xfrm>
          <a:off x="2760797" y="312439"/>
          <a:ext cx="1592095" cy="1592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600" kern="1200" dirty="0"/>
            <a:t>Gözlem yap</a:t>
          </a:r>
        </a:p>
      </dsp:txBody>
      <dsp:txXfrm>
        <a:off x="2760797" y="312439"/>
        <a:ext cx="1592095" cy="1592095"/>
      </dsp:txXfrm>
    </dsp:sp>
    <dsp:sp modelId="{F0C290C5-0E63-4FA7-BBEF-B76CB871D243}">
      <dsp:nvSpPr>
        <dsp:cNvPr id="0" name=""/>
        <dsp:cNvSpPr/>
      </dsp:nvSpPr>
      <dsp:spPr>
        <a:xfrm>
          <a:off x="335927" y="-765"/>
          <a:ext cx="3764352" cy="3764352"/>
        </a:xfrm>
        <a:prstGeom prst="circularArrow">
          <a:avLst>
            <a:gd name="adj1" fmla="val 8247"/>
            <a:gd name="adj2" fmla="val 576021"/>
            <a:gd name="adj3" fmla="val 2964295"/>
            <a:gd name="adj4" fmla="val 51428"/>
            <a:gd name="adj5" fmla="val 962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5F4DF0-5818-4DD5-AAE1-59F11C2B977B}">
      <dsp:nvSpPr>
        <dsp:cNvPr id="0" name=""/>
        <dsp:cNvSpPr/>
      </dsp:nvSpPr>
      <dsp:spPr>
        <a:xfrm>
          <a:off x="1422055" y="2631208"/>
          <a:ext cx="1592095" cy="1592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600" kern="1200" dirty="0"/>
            <a:t>Kendine Uydur</a:t>
          </a:r>
        </a:p>
      </dsp:txBody>
      <dsp:txXfrm>
        <a:off x="1422055" y="2631208"/>
        <a:ext cx="1592095" cy="1592095"/>
      </dsp:txXfrm>
    </dsp:sp>
    <dsp:sp modelId="{167A120A-9740-4C93-963F-EBC1CD67B9A8}">
      <dsp:nvSpPr>
        <dsp:cNvPr id="0" name=""/>
        <dsp:cNvSpPr/>
      </dsp:nvSpPr>
      <dsp:spPr>
        <a:xfrm>
          <a:off x="335927" y="-765"/>
          <a:ext cx="3764352" cy="3764352"/>
        </a:xfrm>
        <a:prstGeom prst="circularArrow">
          <a:avLst>
            <a:gd name="adj1" fmla="val 8247"/>
            <a:gd name="adj2" fmla="val 576021"/>
            <a:gd name="adj3" fmla="val 10172551"/>
            <a:gd name="adj4" fmla="val 7259684"/>
            <a:gd name="adj5" fmla="val 962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516832-53B1-428D-86EF-EAF359F025F9}">
      <dsp:nvSpPr>
        <dsp:cNvPr id="0" name=""/>
        <dsp:cNvSpPr/>
      </dsp:nvSpPr>
      <dsp:spPr>
        <a:xfrm>
          <a:off x="83313" y="312439"/>
          <a:ext cx="1592095" cy="1592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600" kern="1200" dirty="0"/>
            <a:t>Hipotez</a:t>
          </a:r>
        </a:p>
      </dsp:txBody>
      <dsp:txXfrm>
        <a:off x="83313" y="312439"/>
        <a:ext cx="1592095" cy="1592095"/>
      </dsp:txXfrm>
    </dsp:sp>
    <dsp:sp modelId="{5E11BF73-CDF9-4B39-97F9-EAE70EEF4B5D}">
      <dsp:nvSpPr>
        <dsp:cNvPr id="0" name=""/>
        <dsp:cNvSpPr/>
      </dsp:nvSpPr>
      <dsp:spPr>
        <a:xfrm>
          <a:off x="335927" y="-765"/>
          <a:ext cx="3764352" cy="3764352"/>
        </a:xfrm>
        <a:prstGeom prst="circularArrow">
          <a:avLst>
            <a:gd name="adj1" fmla="val 8247"/>
            <a:gd name="adj2" fmla="val 576021"/>
            <a:gd name="adj3" fmla="val 16857131"/>
            <a:gd name="adj4" fmla="val 14966848"/>
            <a:gd name="adj5" fmla="val 962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7AD3DC-9BB0-432B-899D-DE6DDFD0A1CC}">
      <dsp:nvSpPr>
        <dsp:cNvPr id="0" name=""/>
        <dsp:cNvSpPr/>
      </dsp:nvSpPr>
      <dsp:spPr>
        <a:xfrm>
          <a:off x="2741756" y="93990"/>
          <a:ext cx="1494620" cy="1494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500" kern="1200" dirty="0"/>
            <a:t>Hipotez</a:t>
          </a:r>
        </a:p>
      </dsp:txBody>
      <dsp:txXfrm>
        <a:off x="2741756" y="93990"/>
        <a:ext cx="1494620" cy="1494620"/>
      </dsp:txXfrm>
    </dsp:sp>
    <dsp:sp modelId="{F0C290C5-0E63-4FA7-BBEF-B76CB871D243}">
      <dsp:nvSpPr>
        <dsp:cNvPr id="0" name=""/>
        <dsp:cNvSpPr/>
      </dsp:nvSpPr>
      <dsp:spPr>
        <a:xfrm>
          <a:off x="104951" y="-887"/>
          <a:ext cx="4226304" cy="4226304"/>
        </a:xfrm>
        <a:prstGeom prst="circularArrow">
          <a:avLst>
            <a:gd name="adj1" fmla="val 6896"/>
            <a:gd name="adj2" fmla="val 464880"/>
            <a:gd name="adj3" fmla="val 551401"/>
            <a:gd name="adj4" fmla="val 20583719"/>
            <a:gd name="adj5" fmla="val 804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7918BE-CB79-437C-9168-1E49571FE10B}">
      <dsp:nvSpPr>
        <dsp:cNvPr id="0" name=""/>
        <dsp:cNvSpPr/>
      </dsp:nvSpPr>
      <dsp:spPr>
        <a:xfrm>
          <a:off x="2741756" y="2635917"/>
          <a:ext cx="1494620" cy="1494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500" kern="1200" dirty="0"/>
            <a:t>Hipotez</a:t>
          </a:r>
        </a:p>
      </dsp:txBody>
      <dsp:txXfrm>
        <a:off x="2741756" y="2635917"/>
        <a:ext cx="1494620" cy="1494620"/>
      </dsp:txXfrm>
    </dsp:sp>
    <dsp:sp modelId="{A9815008-3D87-44DD-9583-23C35514D300}">
      <dsp:nvSpPr>
        <dsp:cNvPr id="0" name=""/>
        <dsp:cNvSpPr/>
      </dsp:nvSpPr>
      <dsp:spPr>
        <a:xfrm>
          <a:off x="104951" y="-887"/>
          <a:ext cx="4226304" cy="4226304"/>
        </a:xfrm>
        <a:prstGeom prst="circularArrow">
          <a:avLst>
            <a:gd name="adj1" fmla="val 6896"/>
            <a:gd name="adj2" fmla="val 464880"/>
            <a:gd name="adj3" fmla="val 5951401"/>
            <a:gd name="adj4" fmla="val 4383719"/>
            <a:gd name="adj5" fmla="val 804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5F4DF0-5818-4DD5-AAE1-59F11C2B977B}">
      <dsp:nvSpPr>
        <dsp:cNvPr id="0" name=""/>
        <dsp:cNvSpPr/>
      </dsp:nvSpPr>
      <dsp:spPr>
        <a:xfrm>
          <a:off x="199829" y="2635917"/>
          <a:ext cx="1494620" cy="1494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500" kern="1200" dirty="0"/>
            <a:t>Hipotez</a:t>
          </a:r>
        </a:p>
      </dsp:txBody>
      <dsp:txXfrm>
        <a:off x="199829" y="2635917"/>
        <a:ext cx="1494620" cy="1494620"/>
      </dsp:txXfrm>
    </dsp:sp>
    <dsp:sp modelId="{167A120A-9740-4C93-963F-EBC1CD67B9A8}">
      <dsp:nvSpPr>
        <dsp:cNvPr id="0" name=""/>
        <dsp:cNvSpPr/>
      </dsp:nvSpPr>
      <dsp:spPr>
        <a:xfrm>
          <a:off x="104951" y="-887"/>
          <a:ext cx="4226304" cy="4226304"/>
        </a:xfrm>
        <a:prstGeom prst="circularArrow">
          <a:avLst>
            <a:gd name="adj1" fmla="val 6896"/>
            <a:gd name="adj2" fmla="val 464880"/>
            <a:gd name="adj3" fmla="val 11351401"/>
            <a:gd name="adj4" fmla="val 9783719"/>
            <a:gd name="adj5" fmla="val 804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516832-53B1-428D-86EF-EAF359F025F9}">
      <dsp:nvSpPr>
        <dsp:cNvPr id="0" name=""/>
        <dsp:cNvSpPr/>
      </dsp:nvSpPr>
      <dsp:spPr>
        <a:xfrm>
          <a:off x="199829" y="93990"/>
          <a:ext cx="1494620" cy="1494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500" kern="1200" dirty="0"/>
            <a:t>Hipotez</a:t>
          </a:r>
        </a:p>
      </dsp:txBody>
      <dsp:txXfrm>
        <a:off x="199829" y="93990"/>
        <a:ext cx="1494620" cy="1494620"/>
      </dsp:txXfrm>
    </dsp:sp>
    <dsp:sp modelId="{5E11BF73-CDF9-4B39-97F9-EAE70EEF4B5D}">
      <dsp:nvSpPr>
        <dsp:cNvPr id="0" name=""/>
        <dsp:cNvSpPr/>
      </dsp:nvSpPr>
      <dsp:spPr>
        <a:xfrm>
          <a:off x="104951" y="-887"/>
          <a:ext cx="4226304" cy="4226304"/>
        </a:xfrm>
        <a:prstGeom prst="circularArrow">
          <a:avLst>
            <a:gd name="adj1" fmla="val 6896"/>
            <a:gd name="adj2" fmla="val 464880"/>
            <a:gd name="adj3" fmla="val 16751401"/>
            <a:gd name="adj4" fmla="val 15183719"/>
            <a:gd name="adj5" fmla="val 804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ACDD62D8-1E1D-4429-A0DF-9EFCAABDA3ED}" type="datetimeFigureOut">
              <a:rPr lang="tr-TR" smtClean="0"/>
              <a:t>15.12.2017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57CA2-A495-4CD8-85C4-61F30D929FA3}" type="slidenum">
              <a:rPr lang="tr-TR" smtClean="0"/>
              <a:t>‹#›</a:t>
            </a:fld>
            <a:endParaRPr lang="tr-TR"/>
          </a:p>
        </p:txBody>
      </p:sp>
      <p:sp>
        <p:nvSpPr>
          <p:cNvPr id="13" name="Rectangle 12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9030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D62D8-1E1D-4429-A0DF-9EFCAABDA3ED}" type="datetimeFigureOut">
              <a:rPr lang="tr-TR" smtClean="0"/>
              <a:t>15.12.2017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57CA2-A495-4CD8-85C4-61F30D929F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0500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D62D8-1E1D-4429-A0DF-9EFCAABDA3ED}" type="datetimeFigureOut">
              <a:rPr lang="tr-TR" smtClean="0"/>
              <a:t>15.12.2017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57CA2-A495-4CD8-85C4-61F30D929FA3}" type="slidenum">
              <a:rPr lang="tr-TR" smtClean="0"/>
              <a:t>‹#›</a:t>
            </a:fld>
            <a:endParaRPr lang="tr-TR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5384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D62D8-1E1D-4429-A0DF-9EFCAABDA3ED}" type="datetimeFigureOut">
              <a:rPr lang="tr-TR" smtClean="0"/>
              <a:t>15.12.2017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57CA2-A495-4CD8-85C4-61F30D929F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9752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D62D8-1E1D-4429-A0DF-9EFCAABDA3ED}" type="datetimeFigureOut">
              <a:rPr lang="tr-TR" smtClean="0"/>
              <a:t>15.12.2017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57CA2-A495-4CD8-85C4-61F30D929FA3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Rectangle 9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0044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D62D8-1E1D-4429-A0DF-9EFCAABDA3ED}" type="datetimeFigureOut">
              <a:rPr lang="tr-TR" smtClean="0"/>
              <a:t>15.12.2017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57CA2-A495-4CD8-85C4-61F30D929F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4199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D62D8-1E1D-4429-A0DF-9EFCAABDA3ED}" type="datetimeFigureOut">
              <a:rPr lang="tr-TR" smtClean="0"/>
              <a:t>15.12.2017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57CA2-A495-4CD8-85C4-61F30D929F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712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D62D8-1E1D-4429-A0DF-9EFCAABDA3ED}" type="datetimeFigureOut">
              <a:rPr lang="tr-TR" smtClean="0"/>
              <a:t>15.12.2017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57CA2-A495-4CD8-85C4-61F30D929F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183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D62D8-1E1D-4429-A0DF-9EFCAABDA3ED}" type="datetimeFigureOut">
              <a:rPr lang="tr-TR" smtClean="0"/>
              <a:t>15.12.2017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57CA2-A495-4CD8-85C4-61F30D929F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6777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D62D8-1E1D-4429-A0DF-9EFCAABDA3ED}" type="datetimeFigureOut">
              <a:rPr lang="tr-TR" smtClean="0"/>
              <a:t>15.12.2017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57CA2-A495-4CD8-85C4-61F30D929F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1646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/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D62D8-1E1D-4429-A0DF-9EFCAABDA3ED}" type="datetimeFigureOut">
              <a:rPr lang="tr-TR" smtClean="0"/>
              <a:t>15.12.2017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57CA2-A495-4CD8-85C4-61F30D929FA3}" type="slidenum">
              <a:rPr lang="tr-TR" smtClean="0"/>
              <a:t>‹#›</a:t>
            </a:fld>
            <a:endParaRPr lang="tr-T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9103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CDD62D8-1E1D-4429-A0DF-9EFCAABDA3ED}" type="datetimeFigureOut">
              <a:rPr lang="tr-TR" smtClean="0"/>
              <a:t>15.12.2017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D757CA2-A495-4CD8-85C4-61F30D929FA3}" type="slidenum">
              <a:rPr lang="tr-TR" smtClean="0"/>
              <a:t>‹#›</a:t>
            </a:fld>
            <a:endParaRPr lang="tr-TR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5523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49" r:id="rId1"/>
    <p:sldLayoutId id="2147484050" r:id="rId2"/>
    <p:sldLayoutId id="2147484051" r:id="rId3"/>
    <p:sldLayoutId id="2147484052" r:id="rId4"/>
    <p:sldLayoutId id="2147484053" r:id="rId5"/>
    <p:sldLayoutId id="2147484054" r:id="rId6"/>
    <p:sldLayoutId id="2147484055" r:id="rId7"/>
    <p:sldLayoutId id="2147484056" r:id="rId8"/>
    <p:sldLayoutId id="2147484057" r:id="rId9"/>
    <p:sldLayoutId id="2147484058" r:id="rId10"/>
    <p:sldLayoutId id="21474840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056" userDrawn="1">
          <p15:clr>
            <a:srgbClr val="F26B43"/>
          </p15:clr>
        </p15:guide>
        <p15:guide id="2" pos="9600" userDrawn="1">
          <p15:clr>
            <a:srgbClr val="F26B43"/>
          </p15:clr>
        </p15:guide>
        <p15:guide id="3" pos="792" userDrawn="1">
          <p15:clr>
            <a:srgbClr val="F26B43"/>
          </p15:clr>
        </p15:guide>
        <p15:guide id="4" pos="7200" userDrawn="1">
          <p15:clr>
            <a:srgbClr val="F26B43"/>
          </p15:clr>
        </p15:guide>
        <p15:guide id="5" orient="horz" pos="4008" userDrawn="1">
          <p15:clr>
            <a:srgbClr val="F26B43"/>
          </p15:clr>
        </p15:guide>
        <p15:guide id="6" orient="horz" pos="1440" userDrawn="1">
          <p15:clr>
            <a:srgbClr val="F26B43"/>
          </p15:clr>
        </p15:guide>
        <p15:guide id="7" orient="horz" pos="3720" userDrawn="1">
          <p15:clr>
            <a:srgbClr val="F26B43"/>
          </p15:clr>
        </p15:guide>
        <p15:guide id="8" orient="horz" pos="2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https://www.researchgate.net/publication/302517751_Astroloji_Sozdebilimi_ve_Toplum_icin_Yarattigi_Tehditler_Uzerine_Bir_Tartisma" TargetMode="External"/><Relationship Id="rId7" Type="http://schemas.openxmlformats.org/officeDocument/2006/relationships/image" Target="../media/image16.png"/><Relationship Id="rId2" Type="http://schemas.openxmlformats.org/officeDocument/2006/relationships/hyperlink" Target="http://philosophy.mersin.edu.tr/?q=tr/node/93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7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960137"/>
            <a:ext cx="8329353" cy="1463040"/>
          </a:xfrm>
        </p:spPr>
        <p:txBody>
          <a:bodyPr>
            <a:normAutofit/>
          </a:bodyPr>
          <a:lstStyle/>
          <a:p>
            <a:r>
              <a:rPr lang="tr-TR" sz="4800" dirty="0"/>
              <a:t>BİLİM – SÖZDEBİLİM – BİLİM OLMAYAN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70669" y="4960137"/>
            <a:ext cx="3580015" cy="1463040"/>
          </a:xfrm>
        </p:spPr>
        <p:txBody>
          <a:bodyPr>
            <a:noAutofit/>
          </a:bodyPr>
          <a:lstStyle/>
          <a:p>
            <a:r>
              <a:rPr lang="tr-TR" sz="2400" b="1" u="sng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ANADOLU BİLİM GÜNLERİ</a:t>
            </a:r>
            <a:endParaRPr lang="tr-TR" sz="2400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r>
              <a:rPr lang="tr-TR" sz="2000" dirty="0"/>
              <a:t>17.12.2017 - Tevfik UYAR </a:t>
            </a:r>
          </a:p>
        </p:txBody>
      </p:sp>
      <p:pic>
        <p:nvPicPr>
          <p:cNvPr id="4" name="Picture 4" descr="yalansavar logo ile ilgili görsel sonucu">
            <a:extLst>
              <a:ext uri="{FF2B5EF4-FFF2-40B4-BE49-F238E27FC236}">
                <a16:creationId xmlns:a16="http://schemas.microsoft.com/office/drawing/2014/main" id="{5077FF8C-3369-4A68-9B5F-7E062D359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0882" y="6350703"/>
            <a:ext cx="1389152" cy="486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958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bg1">
                    <a:lumMod val="90000"/>
                    <a:lumOff val="10000"/>
                  </a:schemeClr>
                </a:solidFill>
              </a:rPr>
              <a:t>Neden?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9" y="2286000"/>
            <a:ext cx="4384958" cy="4023360"/>
          </a:xfrm>
        </p:spPr>
        <p:txBody>
          <a:bodyPr>
            <a:normAutofit/>
          </a:bodyPr>
          <a:lstStyle/>
          <a:p>
            <a:r>
              <a:rPr lang="tr-TR" dirty="0">
                <a:solidFill>
                  <a:schemeClr val="bg1">
                    <a:lumMod val="90000"/>
                    <a:lumOff val="10000"/>
                  </a:schemeClr>
                </a:solidFill>
              </a:rPr>
              <a:t>BELİRSİZLİKTEN KAÇINMAK:</a:t>
            </a:r>
          </a:p>
        </p:txBody>
      </p:sp>
      <p:pic>
        <p:nvPicPr>
          <p:cNvPr id="6146" name="Picture 2" descr="http://www.freecreatives.com/wp-content/uploads/2015/04/baseball-player-with-bat-and-ball_318-37264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3001108"/>
            <a:ext cx="1408282" cy="140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pictogram-free.com/highresolution/l_054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054" y="3001108"/>
            <a:ext cx="1408282" cy="140828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rlv.zcache.com/chess_player_logo_3_5x5_paper_invitation_card-r7a41cf59c1f44741a4756c1e64a947f8_zk9gj_324.jpg?rlvnet=1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0" t="21508" r="19832" b="10056"/>
          <a:stretch/>
        </p:blipFill>
        <p:spPr bwMode="auto">
          <a:xfrm>
            <a:off x="3857264" y="3001108"/>
            <a:ext cx="1627275" cy="1880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up 10">
            <a:extLst>
              <a:ext uri="{FF2B5EF4-FFF2-40B4-BE49-F238E27FC236}">
                <a16:creationId xmlns:a16="http://schemas.microsoft.com/office/drawing/2014/main" id="{05E48287-1A57-4B81-A88C-9A080EAEECA6}"/>
              </a:ext>
            </a:extLst>
          </p:cNvPr>
          <p:cNvGrpSpPr/>
          <p:nvPr/>
        </p:nvGrpSpPr>
        <p:grpSpPr>
          <a:xfrm>
            <a:off x="8895622" y="880051"/>
            <a:ext cx="1799339" cy="2242512"/>
            <a:chOff x="9536297" y="2578853"/>
            <a:chExt cx="1799339" cy="2242512"/>
          </a:xfrm>
        </p:grpSpPr>
        <p:cxnSp>
          <p:nvCxnSpPr>
            <p:cNvPr id="5" name="Düz Ok Bağlayıcısı 4">
              <a:extLst>
                <a:ext uri="{FF2B5EF4-FFF2-40B4-BE49-F238E27FC236}">
                  <a16:creationId xmlns:a16="http://schemas.microsoft.com/office/drawing/2014/main" id="{0B3A7C02-5D77-4A9B-9435-1F9D283BE949}"/>
                </a:ext>
              </a:extLst>
            </p:cNvPr>
            <p:cNvCxnSpPr>
              <a:cxnSpLocks/>
            </p:cNvCxnSpPr>
            <p:nvPr/>
          </p:nvCxnSpPr>
          <p:spPr>
            <a:xfrm>
              <a:off x="9912824" y="2967473"/>
              <a:ext cx="1204547" cy="1450731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14" name="Metin kutusu 13">
              <a:extLst>
                <a:ext uri="{FF2B5EF4-FFF2-40B4-BE49-F238E27FC236}">
                  <a16:creationId xmlns:a16="http://schemas.microsoft.com/office/drawing/2014/main" id="{F291DC00-1F0E-4632-A8E1-E18EB7279604}"/>
                </a:ext>
              </a:extLst>
            </p:cNvPr>
            <p:cNvSpPr txBox="1"/>
            <p:nvPr/>
          </p:nvSpPr>
          <p:spPr>
            <a:xfrm>
              <a:off x="11057213" y="4359700"/>
              <a:ext cx="2784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</a:t>
              </a:r>
              <a:endPara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Metin kutusu 14">
              <a:extLst>
                <a:ext uri="{FF2B5EF4-FFF2-40B4-BE49-F238E27FC236}">
                  <a16:creationId xmlns:a16="http://schemas.microsoft.com/office/drawing/2014/main" id="{86CF35D7-509C-48AC-95C5-F325FA4716DE}"/>
                </a:ext>
              </a:extLst>
            </p:cNvPr>
            <p:cNvSpPr txBox="1"/>
            <p:nvPr/>
          </p:nvSpPr>
          <p:spPr>
            <a:xfrm>
              <a:off x="9536297" y="2578853"/>
              <a:ext cx="3341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endPara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2" name="Grup 11">
            <a:extLst>
              <a:ext uri="{FF2B5EF4-FFF2-40B4-BE49-F238E27FC236}">
                <a16:creationId xmlns:a16="http://schemas.microsoft.com/office/drawing/2014/main" id="{4D74D58E-5B3A-4287-9DCD-C181A3486275}"/>
              </a:ext>
            </a:extLst>
          </p:cNvPr>
          <p:cNvGrpSpPr/>
          <p:nvPr/>
        </p:nvGrpSpPr>
        <p:grpSpPr>
          <a:xfrm>
            <a:off x="6142240" y="880051"/>
            <a:ext cx="2180492" cy="2475436"/>
            <a:chOff x="6782915" y="2578853"/>
            <a:chExt cx="2180492" cy="2475436"/>
          </a:xfrm>
        </p:grpSpPr>
        <p:pic>
          <p:nvPicPr>
            <p:cNvPr id="4098" name="Picture 2" descr="labyrinth ile ilgili görsel sonucu">
              <a:extLst>
                <a:ext uri="{FF2B5EF4-FFF2-40B4-BE49-F238E27FC236}">
                  <a16:creationId xmlns:a16="http://schemas.microsoft.com/office/drawing/2014/main" id="{6392D97D-FDBF-4C5D-A602-5157C9BD72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2915" y="2578853"/>
              <a:ext cx="2180492" cy="21804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Metin kutusu 9">
              <a:extLst>
                <a:ext uri="{FF2B5EF4-FFF2-40B4-BE49-F238E27FC236}">
                  <a16:creationId xmlns:a16="http://schemas.microsoft.com/office/drawing/2014/main" id="{FE97C997-9625-4EE7-9A84-C7A89D3C456F}"/>
                </a:ext>
              </a:extLst>
            </p:cNvPr>
            <p:cNvSpPr txBox="1"/>
            <p:nvPr/>
          </p:nvSpPr>
          <p:spPr>
            <a:xfrm>
              <a:off x="7732332" y="3503327"/>
              <a:ext cx="3341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endPara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Metin kutusu 15">
              <a:extLst>
                <a:ext uri="{FF2B5EF4-FFF2-40B4-BE49-F238E27FC236}">
                  <a16:creationId xmlns:a16="http://schemas.microsoft.com/office/drawing/2014/main" id="{2FA73D1A-3FE5-4B4B-8DBB-3B445822DF64}"/>
                </a:ext>
              </a:extLst>
            </p:cNvPr>
            <p:cNvSpPr txBox="1"/>
            <p:nvPr/>
          </p:nvSpPr>
          <p:spPr>
            <a:xfrm>
              <a:off x="7733949" y="4592624"/>
              <a:ext cx="2784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</a:t>
              </a:r>
              <a:endPara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07929D4-D3FC-4DA3-A3E9-A416CA553758}"/>
              </a:ext>
            </a:extLst>
          </p:cNvPr>
          <p:cNvSpPr txBox="1">
            <a:spLocks/>
          </p:cNvSpPr>
          <p:nvPr/>
        </p:nvSpPr>
        <p:spPr>
          <a:xfrm>
            <a:off x="6091738" y="386030"/>
            <a:ext cx="4384958" cy="2969457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>
                <a:solidFill>
                  <a:schemeClr val="bg1">
                    <a:lumMod val="90000"/>
                    <a:lumOff val="10000"/>
                  </a:schemeClr>
                </a:solidFill>
              </a:rPr>
              <a:t>ZORLUKTAN KAÇINMAK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5BE2706F-2B44-4DD4-9073-6077E20BB87A}"/>
              </a:ext>
            </a:extLst>
          </p:cNvPr>
          <p:cNvSpPr txBox="1">
            <a:spLocks/>
          </p:cNvSpPr>
          <p:nvPr/>
        </p:nvSpPr>
        <p:spPr>
          <a:xfrm>
            <a:off x="6091738" y="3636609"/>
            <a:ext cx="4384958" cy="2969457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>
                <a:solidFill>
                  <a:schemeClr val="bg1">
                    <a:lumMod val="90000"/>
                    <a:lumOff val="10000"/>
                  </a:schemeClr>
                </a:solidFill>
              </a:rPr>
              <a:t>TAMAMEN DUYGUSAL!</a:t>
            </a:r>
          </a:p>
        </p:txBody>
      </p:sp>
      <p:pic>
        <p:nvPicPr>
          <p:cNvPr id="4100" name="Picture 4" descr="dolar ile ilgili görsel sonucu">
            <a:extLst>
              <a:ext uri="{FF2B5EF4-FFF2-40B4-BE49-F238E27FC236}">
                <a16:creationId xmlns:a16="http://schemas.microsoft.com/office/drawing/2014/main" id="{CDF02569-D73A-40BC-94F7-3E2C01399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086" y="4214492"/>
            <a:ext cx="4342663" cy="197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767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ZARARLARI</a:t>
            </a:r>
          </a:p>
        </p:txBody>
      </p:sp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38C43D11-1B81-4D7F-B76C-3667B28BB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7" y="2022231"/>
            <a:ext cx="9720073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 Para, zaman, kaynak israfı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 Sağlık ve hayat kalitesinde düşüş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 Eğitimsiz bir toplumu teşvik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 Bilimin yanlış temsili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 Anti-Demokrasi ve Irkçılık</a:t>
            </a:r>
          </a:p>
          <a:p>
            <a:endParaRPr lang="en-US" dirty="0"/>
          </a:p>
        </p:txBody>
      </p:sp>
      <p:sp>
        <p:nvSpPr>
          <p:cNvPr id="6" name="Sağ Ayraç 5">
            <a:extLst>
              <a:ext uri="{FF2B5EF4-FFF2-40B4-BE49-F238E27FC236}">
                <a16:creationId xmlns:a16="http://schemas.microsoft.com/office/drawing/2014/main" id="{52749FE0-5900-40AD-A4E8-F72D76909A5F}"/>
              </a:ext>
            </a:extLst>
          </p:cNvPr>
          <p:cNvSpPr/>
          <p:nvPr/>
        </p:nvSpPr>
        <p:spPr>
          <a:xfrm>
            <a:off x="5732585" y="1916723"/>
            <a:ext cx="363415" cy="262010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00859661-6458-426B-BCCA-33BC921E5998}"/>
              </a:ext>
            </a:extLst>
          </p:cNvPr>
          <p:cNvSpPr txBox="1"/>
          <p:nvPr/>
        </p:nvSpPr>
        <p:spPr>
          <a:xfrm>
            <a:off x="6277708" y="2967335"/>
            <a:ext cx="4404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ÇARE: </a:t>
            </a:r>
            <a:r>
              <a:rPr lang="tr-TR" sz="2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BİLİM OKURYAZARLIĞI</a:t>
            </a:r>
            <a:endParaRPr lang="en-US" sz="24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374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TEŞEKKÜRLER</a:t>
            </a:r>
          </a:p>
        </p:txBody>
      </p:sp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38C43D11-1B81-4D7F-B76C-3667B28BB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7" y="2022231"/>
            <a:ext cx="9720073" cy="4023360"/>
          </a:xfrm>
        </p:spPr>
        <p:txBody>
          <a:bodyPr/>
          <a:lstStyle/>
          <a:p>
            <a:r>
              <a:rPr lang="tr-TR" b="1" dirty="0"/>
              <a:t>DAHA FAZLASI İÇİN:</a:t>
            </a:r>
          </a:p>
          <a:p>
            <a:r>
              <a:rPr lang="en-US" dirty="0"/>
              <a:t>Uyar, Tevfik (2017), </a:t>
            </a:r>
            <a:r>
              <a:rPr lang="en-US" dirty="0">
                <a:hlinkClick r:id="rId2"/>
              </a:rPr>
              <a:t>A secondary tool for demarcation problem: Logical fallacies</a:t>
            </a:r>
            <a:r>
              <a:rPr lang="en-US" dirty="0"/>
              <a:t>, Cilicia Philosophy Journal, 4 (3): 85-104.</a:t>
            </a:r>
          </a:p>
          <a:p>
            <a:r>
              <a:rPr lang="en-US" dirty="0"/>
              <a:t>Uyar, Tevfik (2016), </a:t>
            </a:r>
            <a:r>
              <a:rPr lang="en-US" dirty="0" err="1">
                <a:hlinkClick r:id="rId3"/>
              </a:rPr>
              <a:t>Astroloji</a:t>
            </a:r>
            <a:r>
              <a:rPr lang="en-US" dirty="0">
                <a:hlinkClick r:id="rId3"/>
              </a:rPr>
              <a:t> sözdebilimi </a:t>
            </a:r>
            <a:r>
              <a:rPr lang="en-US" dirty="0" err="1">
                <a:hlinkClick r:id="rId3"/>
              </a:rPr>
              <a:t>ve</a:t>
            </a:r>
            <a:r>
              <a:rPr lang="en-US" dirty="0">
                <a:hlinkClick r:id="rId3"/>
              </a:rPr>
              <a:t> </a:t>
            </a:r>
            <a:r>
              <a:rPr lang="en-US" dirty="0" err="1">
                <a:hlinkClick r:id="rId3"/>
              </a:rPr>
              <a:t>toplum</a:t>
            </a:r>
            <a:r>
              <a:rPr lang="en-US" dirty="0">
                <a:hlinkClick r:id="rId3"/>
              </a:rPr>
              <a:t> </a:t>
            </a:r>
            <a:r>
              <a:rPr lang="en-US" dirty="0" err="1">
                <a:hlinkClick r:id="rId3"/>
              </a:rPr>
              <a:t>için</a:t>
            </a:r>
            <a:r>
              <a:rPr lang="en-US" dirty="0">
                <a:hlinkClick r:id="rId3"/>
              </a:rPr>
              <a:t> </a:t>
            </a:r>
            <a:r>
              <a:rPr lang="en-US" dirty="0" err="1">
                <a:hlinkClick r:id="rId3"/>
              </a:rPr>
              <a:t>yarattığı</a:t>
            </a:r>
            <a:r>
              <a:rPr lang="en-US" dirty="0">
                <a:hlinkClick r:id="rId3"/>
              </a:rPr>
              <a:t> </a:t>
            </a:r>
            <a:r>
              <a:rPr lang="en-US" dirty="0" err="1">
                <a:hlinkClick r:id="rId3"/>
              </a:rPr>
              <a:t>tehditler</a:t>
            </a:r>
            <a:r>
              <a:rPr lang="en-US" dirty="0">
                <a:hlinkClick r:id="rId3"/>
              </a:rPr>
              <a:t> </a:t>
            </a:r>
            <a:r>
              <a:rPr lang="en-US" dirty="0" err="1">
                <a:hlinkClick r:id="rId3"/>
              </a:rPr>
              <a:t>üzerine</a:t>
            </a:r>
            <a:r>
              <a:rPr lang="en-US" dirty="0">
                <a:hlinkClick r:id="rId3"/>
              </a:rPr>
              <a:t> </a:t>
            </a:r>
            <a:r>
              <a:rPr lang="en-US" dirty="0" err="1">
                <a:hlinkClick r:id="rId3"/>
              </a:rPr>
              <a:t>bir</a:t>
            </a:r>
            <a:r>
              <a:rPr lang="en-US" dirty="0">
                <a:hlinkClick r:id="rId3"/>
              </a:rPr>
              <a:t> </a:t>
            </a:r>
            <a:r>
              <a:rPr lang="en-US" dirty="0" err="1">
                <a:hlinkClick r:id="rId3"/>
              </a:rPr>
              <a:t>tartışma</a:t>
            </a:r>
            <a:r>
              <a:rPr lang="en-US" dirty="0"/>
              <a:t>, </a:t>
            </a:r>
            <a:r>
              <a:rPr lang="en-US" i="1" dirty="0" err="1"/>
              <a:t>Yükseköğretim</a:t>
            </a:r>
            <a:r>
              <a:rPr lang="en-US" i="1" dirty="0"/>
              <a:t> </a:t>
            </a:r>
            <a:r>
              <a:rPr lang="en-US" i="1" dirty="0" err="1"/>
              <a:t>ve</a:t>
            </a:r>
            <a:r>
              <a:rPr lang="en-US" i="1" dirty="0"/>
              <a:t> </a:t>
            </a:r>
            <a:r>
              <a:rPr lang="en-US" i="1" dirty="0" err="1"/>
              <a:t>Bilim</a:t>
            </a:r>
            <a:r>
              <a:rPr lang="en-US" i="1" dirty="0"/>
              <a:t> </a:t>
            </a:r>
            <a:r>
              <a:rPr lang="en-US" i="1" dirty="0" err="1"/>
              <a:t>Dergisi</a:t>
            </a:r>
            <a:r>
              <a:rPr lang="en-US" dirty="0"/>
              <a:t>, 6(1): 50-60.</a:t>
            </a:r>
          </a:p>
        </p:txBody>
      </p:sp>
      <p:pic>
        <p:nvPicPr>
          <p:cNvPr id="5122" name="Picture 2" descr="754005">
            <a:extLst>
              <a:ext uri="{FF2B5EF4-FFF2-40B4-BE49-F238E27FC236}">
                <a16:creationId xmlns:a16="http://schemas.microsoft.com/office/drawing/2014/main" id="{A7BBB8F4-5E94-473F-9DA3-A94D3EFD3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549" y="4391248"/>
            <a:ext cx="1543472" cy="2286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315579">
            <a:extLst>
              <a:ext uri="{FF2B5EF4-FFF2-40B4-BE49-F238E27FC236}">
                <a16:creationId xmlns:a16="http://schemas.microsoft.com/office/drawing/2014/main" id="{0A8A1291-BEA8-495B-93F3-F4A268470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443" y="4391247"/>
            <a:ext cx="1471062" cy="2286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yalancılar ve sahtekarlar ansiklopedisi domingo ile ilgili görsel sonucu">
            <a:extLst>
              <a:ext uri="{FF2B5EF4-FFF2-40B4-BE49-F238E27FC236}">
                <a16:creationId xmlns:a16="http://schemas.microsoft.com/office/drawing/2014/main" id="{046699E4-2C6E-44D3-8C27-4E6DEA816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927" y="4391247"/>
            <a:ext cx="1524418" cy="2286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yalansavar logo ile ilgili görsel sonucu">
            <a:extLst>
              <a:ext uri="{FF2B5EF4-FFF2-40B4-BE49-F238E27FC236}">
                <a16:creationId xmlns:a16="http://schemas.microsoft.com/office/drawing/2014/main" id="{EF32A060-94D8-4212-B975-CE85B5490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920" y="4391247"/>
            <a:ext cx="1745273" cy="17452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F94FFB70-2677-4FBF-8FE2-DC7F4AB5A0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95236" y="4399184"/>
            <a:ext cx="1745273" cy="17452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23812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5400" dirty="0"/>
              <a:t>BİLİM – SÖZDEBİLİM – BİLİM OLMAYAN</a:t>
            </a:r>
            <a:endParaRPr lang="tr-TR" dirty="0"/>
          </a:p>
        </p:txBody>
      </p:sp>
      <p:pic>
        <p:nvPicPr>
          <p:cNvPr id="1028" name="Picture 4" descr="iphone vector ile ilgili görsel sonucu">
            <a:extLst>
              <a:ext uri="{FF2B5EF4-FFF2-40B4-BE49-F238E27FC236}">
                <a16:creationId xmlns:a16="http://schemas.microsoft.com/office/drawing/2014/main" id="{E6C6BBBA-A6B5-4037-8D16-5D6DDE670B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191919"/>
              </a:clrFrom>
              <a:clrTo>
                <a:srgbClr val="19191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81" t="11656" r="9879" b="10283"/>
          <a:stretch/>
        </p:blipFill>
        <p:spPr bwMode="auto">
          <a:xfrm>
            <a:off x="579120" y="1811620"/>
            <a:ext cx="2281382" cy="446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845BBACA-7825-4A43-9B16-07A4D6C67183}"/>
              </a:ext>
            </a:extLst>
          </p:cNvPr>
          <p:cNvSpPr txBox="1"/>
          <p:nvPr/>
        </p:nvSpPr>
        <p:spPr>
          <a:xfrm>
            <a:off x="2860502" y="2003367"/>
            <a:ext cx="3124662" cy="230832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tr-TR" dirty="0"/>
              <a:t>Pili bitmiş olabilir (Şarja Tak)</a:t>
            </a:r>
          </a:p>
          <a:p>
            <a:pPr marL="285750" indent="-285750">
              <a:buFontTx/>
              <a:buChar char="-"/>
            </a:pPr>
            <a:r>
              <a:rPr lang="tr-TR" dirty="0"/>
              <a:t>Şarj aleti bozulmuş olabilir (Başka şarj aleti dene).</a:t>
            </a:r>
          </a:p>
          <a:p>
            <a:pPr marL="285750" indent="-285750">
              <a:buFontTx/>
              <a:buChar char="-"/>
            </a:pPr>
            <a:r>
              <a:rPr lang="tr-TR" dirty="0"/>
              <a:t>Pil ölmüş olabilir.</a:t>
            </a:r>
          </a:p>
          <a:p>
            <a:pPr marL="285750" indent="-285750">
              <a:buFontTx/>
              <a:buChar char="-"/>
            </a:pPr>
            <a:r>
              <a:rPr lang="tr-TR" dirty="0"/>
              <a:t>TEKNİK SERVİSİ ARA</a:t>
            </a:r>
          </a:p>
          <a:p>
            <a:pPr marL="285750" indent="-285750">
              <a:buFontTx/>
              <a:buChar char="-"/>
            </a:pPr>
            <a:r>
              <a:rPr lang="tr-TR" dirty="0"/>
              <a:t>Testler…</a:t>
            </a:r>
          </a:p>
          <a:p>
            <a:pPr marL="285750" indent="-285750">
              <a:buFontTx/>
              <a:buChar char="-"/>
            </a:pPr>
            <a:r>
              <a:rPr lang="tr-TR" dirty="0"/>
              <a:t>SORUN NEREDE ANLAR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D11CB8F3-C960-4A6D-B160-FCEF5A56BA87}"/>
              </a:ext>
            </a:extLst>
          </p:cNvPr>
          <p:cNvSpPr txBox="1"/>
          <p:nvPr/>
        </p:nvSpPr>
        <p:spPr>
          <a:xfrm>
            <a:off x="5480822" y="3429000"/>
            <a:ext cx="3124662" cy="258532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tr-TR" dirty="0"/>
              <a:t>Merkür </a:t>
            </a:r>
            <a:r>
              <a:rPr lang="tr-TR" dirty="0" err="1"/>
              <a:t>retrosu</a:t>
            </a:r>
            <a:r>
              <a:rPr lang="tr-TR" dirty="0"/>
              <a:t> yüzünden olabilir.</a:t>
            </a:r>
          </a:p>
          <a:p>
            <a:pPr marL="285750" indent="-285750">
              <a:buFontTx/>
              <a:buChar char="-"/>
            </a:pPr>
            <a:r>
              <a:rPr lang="tr-TR" dirty="0"/>
              <a:t>Evrene kötü mesaj göndermiş olabilirim.</a:t>
            </a:r>
          </a:p>
          <a:p>
            <a:pPr marL="285750" indent="-285750">
              <a:buFontTx/>
              <a:buChar char="-"/>
            </a:pPr>
            <a:r>
              <a:rPr lang="tr-TR" dirty="0"/>
              <a:t>Evdeki güç alanı kötü olabilir.</a:t>
            </a:r>
          </a:p>
          <a:p>
            <a:pPr marL="285750" indent="-285750">
              <a:buFontTx/>
              <a:buChar char="-"/>
            </a:pPr>
            <a:r>
              <a:rPr lang="tr-TR" dirty="0"/>
              <a:t>Kıskanç komşum beyin dalgalarıyla yaktı.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520089D3-43D4-4E83-A6CB-C20EDB4986C1}"/>
              </a:ext>
            </a:extLst>
          </p:cNvPr>
          <p:cNvSpPr txBox="1"/>
          <p:nvPr/>
        </p:nvSpPr>
        <p:spPr>
          <a:xfrm>
            <a:off x="8266546" y="2003367"/>
            <a:ext cx="2922662" cy="203132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tr-TR" dirty="0"/>
              <a:t>Nazar değdi.</a:t>
            </a:r>
          </a:p>
          <a:p>
            <a:pPr marL="285750" indent="-285750">
              <a:buFontTx/>
              <a:buChar char="-"/>
            </a:pPr>
            <a:r>
              <a:rPr lang="tr-TR" dirty="0"/>
              <a:t>Kıskanç komşum bana büyü yaptı.</a:t>
            </a:r>
          </a:p>
          <a:p>
            <a:pPr marL="285750" indent="-285750">
              <a:buFontTx/>
              <a:buChar char="-"/>
            </a:pPr>
            <a:r>
              <a:rPr lang="tr-TR" dirty="0"/>
              <a:t>Tanrıları kızdırmış olmalıyım.</a:t>
            </a:r>
          </a:p>
          <a:p>
            <a:pPr marL="285750" indent="-285750">
              <a:buFontTx/>
              <a:buChar char="-"/>
            </a:pPr>
            <a:r>
              <a:rPr lang="tr-TR" dirty="0"/>
              <a:t>Şeytan aldı götürdü.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cxnSp>
        <p:nvCxnSpPr>
          <p:cNvPr id="8" name="Düz Ok Bağlayıcısı 7">
            <a:extLst>
              <a:ext uri="{FF2B5EF4-FFF2-40B4-BE49-F238E27FC236}">
                <a16:creationId xmlns:a16="http://schemas.microsoft.com/office/drawing/2014/main" id="{77BACD5F-D5E9-41B5-AF5C-47A4A7F74AE5}"/>
              </a:ext>
            </a:extLst>
          </p:cNvPr>
          <p:cNvCxnSpPr/>
          <p:nvPr/>
        </p:nvCxnSpPr>
        <p:spPr>
          <a:xfrm>
            <a:off x="3020672" y="6272784"/>
            <a:ext cx="8044962" cy="0"/>
          </a:xfrm>
          <a:prstGeom prst="straightConnector1">
            <a:avLst/>
          </a:prstGeom>
          <a:ln w="76200">
            <a:solidFill>
              <a:srgbClr val="EB6FC8"/>
            </a:solidFill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7FD2AA15-578F-4177-9E85-4AFC9CDE6D6D}"/>
              </a:ext>
            </a:extLst>
          </p:cNvPr>
          <p:cNvSpPr txBox="1"/>
          <p:nvPr/>
        </p:nvSpPr>
        <p:spPr>
          <a:xfrm>
            <a:off x="2743200" y="6435969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Bilim</a:t>
            </a:r>
            <a:endParaRPr lang="en-US" dirty="0"/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20BDE05D-A02B-4A0E-A475-D2C4A2FABF27}"/>
              </a:ext>
            </a:extLst>
          </p:cNvPr>
          <p:cNvSpPr txBox="1"/>
          <p:nvPr/>
        </p:nvSpPr>
        <p:spPr>
          <a:xfrm>
            <a:off x="10905392" y="64008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İnanç</a:t>
            </a:r>
            <a:endParaRPr lang="en-US" dirty="0"/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30448821-C18B-4D12-AA5F-88BA4ABCBAF7}"/>
              </a:ext>
            </a:extLst>
          </p:cNvPr>
          <p:cNvSpPr txBox="1"/>
          <p:nvPr/>
        </p:nvSpPr>
        <p:spPr>
          <a:xfrm>
            <a:off x="6362702" y="64008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Ortaya Karışık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20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BİLİM</a:t>
            </a:r>
          </a:p>
        </p:txBody>
      </p:sp>
      <p:pic>
        <p:nvPicPr>
          <p:cNvPr id="5" name="Picture 4" descr="This licensing tag was added to this file as part of the GFDL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" y="1916723"/>
            <a:ext cx="5632703" cy="4224528"/>
          </a:xfrm>
          <a:prstGeom prst="rect">
            <a:avLst/>
          </a:prstGeom>
        </p:spPr>
      </p:pic>
      <p:graphicFrame>
        <p:nvGraphicFramePr>
          <p:cNvPr id="4" name="Diyagram 3">
            <a:extLst>
              <a:ext uri="{FF2B5EF4-FFF2-40B4-BE49-F238E27FC236}">
                <a16:creationId xmlns:a16="http://schemas.microsoft.com/office/drawing/2014/main" id="{92332D92-318B-4543-A6A2-23A98E107A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7610048"/>
              </p:ext>
            </p:extLst>
          </p:nvPr>
        </p:nvGraphicFramePr>
        <p:xfrm>
          <a:off x="7086599" y="1933042"/>
          <a:ext cx="4436207" cy="42245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72103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SÖZDEBİLİM</a:t>
            </a:r>
          </a:p>
        </p:txBody>
      </p:sp>
      <p:graphicFrame>
        <p:nvGraphicFramePr>
          <p:cNvPr id="4" name="Diyagram 3">
            <a:extLst>
              <a:ext uri="{FF2B5EF4-FFF2-40B4-BE49-F238E27FC236}">
                <a16:creationId xmlns:a16="http://schemas.microsoft.com/office/drawing/2014/main" id="{92332D92-318B-4543-A6A2-23A98E107A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9359032"/>
              </p:ext>
            </p:extLst>
          </p:nvPr>
        </p:nvGraphicFramePr>
        <p:xfrm>
          <a:off x="703384" y="2048255"/>
          <a:ext cx="4436207" cy="42245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chess cheating ile ilgili görsel sonucu">
            <a:extLst>
              <a:ext uri="{FF2B5EF4-FFF2-40B4-BE49-F238E27FC236}">
                <a16:creationId xmlns:a16="http://schemas.microsoft.com/office/drawing/2014/main" id="{B5B3F281-A9B1-4417-BCF0-D1DF82E7A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590" y="1556212"/>
            <a:ext cx="5392616" cy="4077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25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BİLİM OLMAYAN</a:t>
            </a:r>
          </a:p>
        </p:txBody>
      </p:sp>
      <p:graphicFrame>
        <p:nvGraphicFramePr>
          <p:cNvPr id="4" name="Diyagram 3">
            <a:extLst>
              <a:ext uri="{FF2B5EF4-FFF2-40B4-BE49-F238E27FC236}">
                <a16:creationId xmlns:a16="http://schemas.microsoft.com/office/drawing/2014/main" id="{92332D92-318B-4543-A6A2-23A98E107A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3532906"/>
              </p:ext>
            </p:extLst>
          </p:nvPr>
        </p:nvGraphicFramePr>
        <p:xfrm>
          <a:off x="6849207" y="1837240"/>
          <a:ext cx="4436207" cy="42245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AutoShape 2" descr="İlgili resim">
            <a:extLst>
              <a:ext uri="{FF2B5EF4-FFF2-40B4-BE49-F238E27FC236}">
                <a16:creationId xmlns:a16="http://schemas.microsoft.com/office/drawing/2014/main" id="{4CD09830-2673-4F99-8408-F44D4278A06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6" name="Picture 4" descr="İlgili resim">
            <a:extLst>
              <a:ext uri="{FF2B5EF4-FFF2-40B4-BE49-F238E27FC236}">
                <a16:creationId xmlns:a16="http://schemas.microsoft.com/office/drawing/2014/main" id="{C015EC39-C81C-40DE-89B3-6A72C3937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96" y="2261335"/>
            <a:ext cx="5718483" cy="3373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092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SÖZDEBİLİM VS. BİLİM OLMAYAN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03BDC3EC-899D-410B-9D0A-90883F982415}"/>
              </a:ext>
            </a:extLst>
          </p:cNvPr>
          <p:cNvSpPr txBox="1"/>
          <p:nvPr/>
        </p:nvSpPr>
        <p:spPr>
          <a:xfrm>
            <a:off x="1142999" y="1881554"/>
            <a:ext cx="8475785" cy="1938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tr-TR" sz="2400" b="1" dirty="0"/>
              <a:t>Bilim olma iddiası</a:t>
            </a:r>
          </a:p>
          <a:p>
            <a:pPr marL="342900" indent="-342900">
              <a:buFontTx/>
              <a:buChar char="-"/>
            </a:pPr>
            <a:r>
              <a:rPr lang="tr-TR" sz="2400" b="1" dirty="0"/>
              <a:t>Bilimin yerini alma, bilimi dar olmakla suçlama</a:t>
            </a:r>
          </a:p>
          <a:p>
            <a:pPr marL="342900" indent="-342900">
              <a:buFontTx/>
              <a:buChar char="-"/>
            </a:pPr>
            <a:r>
              <a:rPr lang="tr-TR" sz="2400" b="1" dirty="0"/>
              <a:t>Bilim insanları tarafından karalanma</a:t>
            </a:r>
          </a:p>
          <a:p>
            <a:pPr marL="342900" indent="-342900">
              <a:buFontTx/>
              <a:buChar char="-"/>
            </a:pPr>
            <a:r>
              <a:rPr lang="tr-TR" sz="2400" b="1" dirty="0"/>
              <a:t>Bilimin bir ya da birden fazla alanını model alma (tıp, astronomi, fizik, psikoloji vb.)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16739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8D4E591-DB91-4513-B0D6-6030AA32E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SÖZDEBİLİM Vs. BİLİM</a:t>
            </a:r>
            <a:endParaRPr lang="en-US" dirty="0"/>
          </a:p>
        </p:txBody>
      </p:sp>
      <p:graphicFrame>
        <p:nvGraphicFramePr>
          <p:cNvPr id="4" name="Tablo 3">
            <a:extLst>
              <a:ext uri="{FF2B5EF4-FFF2-40B4-BE49-F238E27FC236}">
                <a16:creationId xmlns:a16="http://schemas.microsoft.com/office/drawing/2014/main" id="{E2AAA4D7-2519-443B-9544-C0389D69D7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1818425"/>
              </p:ext>
            </p:extLst>
          </p:nvPr>
        </p:nvGraphicFramePr>
        <p:xfrm>
          <a:off x="1024128" y="2084832"/>
          <a:ext cx="10019010" cy="4263214"/>
        </p:xfrm>
        <a:graphic>
          <a:graphicData uri="http://schemas.openxmlformats.org/drawingml/2006/table">
            <a:tbl>
              <a:tblPr bandCol="1">
                <a:tableStyleId>{35758FB7-9AC5-4552-8A53-C91805E547FA}</a:tableStyleId>
              </a:tblPr>
              <a:tblGrid>
                <a:gridCol w="3339670">
                  <a:extLst>
                    <a:ext uri="{9D8B030D-6E8A-4147-A177-3AD203B41FA5}">
                      <a16:colId xmlns:a16="http://schemas.microsoft.com/office/drawing/2014/main" val="1923265127"/>
                    </a:ext>
                  </a:extLst>
                </a:gridCol>
                <a:gridCol w="3305765">
                  <a:extLst>
                    <a:ext uri="{9D8B030D-6E8A-4147-A177-3AD203B41FA5}">
                      <a16:colId xmlns:a16="http://schemas.microsoft.com/office/drawing/2014/main" val="1436667428"/>
                    </a:ext>
                  </a:extLst>
                </a:gridCol>
                <a:gridCol w="3373575">
                  <a:extLst>
                    <a:ext uri="{9D8B030D-6E8A-4147-A177-3AD203B41FA5}">
                      <a16:colId xmlns:a16="http://schemas.microsoft.com/office/drawing/2014/main" val="3332244269"/>
                    </a:ext>
                  </a:extLst>
                </a:gridCol>
              </a:tblGrid>
              <a:tr h="4263214">
                <a:tc>
                  <a:txBody>
                    <a:bodyPr/>
                    <a:lstStyle/>
                    <a:p>
                      <a:pPr indent="-22860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2800" b="0" u="none" strike="noStrike" dirty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lang="en-US" sz="2800" b="0" u="none" strike="noStrike" dirty="0">
                          <a:ln>
                            <a:noFill/>
                          </a:ln>
                          <a:effectLst/>
                        </a:rPr>
                        <a:t>1)</a:t>
                      </a:r>
                      <a:r>
                        <a:rPr lang="en-US" sz="1800" b="0" u="none" strike="noStrike" dirty="0">
                          <a:ln>
                            <a:noFill/>
                          </a:ln>
                          <a:effectLst/>
                        </a:rPr>
                        <a:t>      </a:t>
                      </a:r>
                      <a:r>
                        <a:rPr lang="en-US" sz="2800" b="0" u="none" strike="noStrike" dirty="0" err="1">
                          <a:ln>
                            <a:noFill/>
                          </a:ln>
                          <a:effectLst/>
                        </a:rPr>
                        <a:t>Holistik</a:t>
                      </a:r>
                      <a:endParaRPr lang="en-US" sz="3200" b="0" dirty="0">
                        <a:ln>
                          <a:noFill/>
                        </a:ln>
                        <a:effectLst/>
                      </a:endParaRPr>
                    </a:p>
                    <a:p>
                      <a:pPr indent="-22860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2800" b="0" u="none" strike="noStrike" dirty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lang="en-US" sz="2800" b="0" u="none" strike="noStrike" dirty="0">
                          <a:ln>
                            <a:noFill/>
                          </a:ln>
                          <a:effectLst/>
                        </a:rPr>
                        <a:t>2)</a:t>
                      </a:r>
                      <a:r>
                        <a:rPr lang="en-US" sz="1800" b="0" u="none" strike="noStrike" dirty="0">
                          <a:ln>
                            <a:noFill/>
                          </a:ln>
                          <a:effectLst/>
                        </a:rPr>
                        <a:t>      </a:t>
                      </a:r>
                      <a:r>
                        <a:rPr lang="en-US" sz="2800" b="0" u="none" strike="noStrike" dirty="0" err="1">
                          <a:ln>
                            <a:noFill/>
                          </a:ln>
                          <a:effectLst/>
                        </a:rPr>
                        <a:t>Bütünleşik</a:t>
                      </a:r>
                      <a:endParaRPr lang="en-US" sz="3200" b="0" dirty="0">
                        <a:ln>
                          <a:noFill/>
                        </a:ln>
                        <a:effectLst/>
                      </a:endParaRPr>
                    </a:p>
                    <a:p>
                      <a:pPr indent="-22860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2800" b="0" u="none" strike="noStrike" dirty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lang="en-US" sz="2800" b="0" u="none" strike="noStrike" dirty="0">
                          <a:ln>
                            <a:noFill/>
                          </a:ln>
                          <a:effectLst/>
                        </a:rPr>
                        <a:t>3)</a:t>
                      </a:r>
                      <a:r>
                        <a:rPr lang="en-US" sz="1800" b="0" u="none" strike="noStrike" dirty="0">
                          <a:ln>
                            <a:noFill/>
                          </a:ln>
                          <a:effectLst/>
                        </a:rPr>
                        <a:t>      </a:t>
                      </a:r>
                      <a:r>
                        <a:rPr lang="en-US" sz="2800" b="0" u="none" strike="noStrike" dirty="0" err="1">
                          <a:ln>
                            <a:noFill/>
                          </a:ln>
                          <a:effectLst/>
                        </a:rPr>
                        <a:t>Kuantum</a:t>
                      </a:r>
                      <a:endParaRPr lang="en-US" sz="3200" b="0" dirty="0">
                        <a:ln>
                          <a:noFill/>
                        </a:ln>
                        <a:effectLst/>
                      </a:endParaRPr>
                    </a:p>
                    <a:p>
                      <a:pPr indent="-22860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2800" b="0" u="none" strike="noStrike" dirty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lang="en-US" sz="2800" b="0" u="none" strike="noStrike" dirty="0">
                          <a:ln>
                            <a:noFill/>
                          </a:ln>
                          <a:effectLst/>
                        </a:rPr>
                        <a:t>4)</a:t>
                      </a:r>
                      <a:r>
                        <a:rPr lang="en-US" sz="1800" b="0" u="none" strike="noStrike" dirty="0">
                          <a:ln>
                            <a:noFill/>
                          </a:ln>
                          <a:effectLst/>
                        </a:rPr>
                        <a:t>      </a:t>
                      </a:r>
                      <a:r>
                        <a:rPr lang="en-US" sz="2800" b="0" u="none" strike="noStrike" dirty="0" err="1">
                          <a:ln>
                            <a:noFill/>
                          </a:ln>
                          <a:effectLst/>
                        </a:rPr>
                        <a:t>Kozmik</a:t>
                      </a:r>
                      <a:endParaRPr lang="en-US" sz="3200" b="0" dirty="0">
                        <a:ln>
                          <a:noFill/>
                        </a:ln>
                        <a:effectLst/>
                      </a:endParaRPr>
                    </a:p>
                    <a:p>
                      <a:pPr indent="-22860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2800" b="0" u="none" strike="noStrike" dirty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lang="en-US" sz="2800" b="0" u="none" strike="noStrike" dirty="0">
                          <a:ln>
                            <a:noFill/>
                          </a:ln>
                          <a:effectLst/>
                        </a:rPr>
                        <a:t>5)</a:t>
                      </a:r>
                      <a:r>
                        <a:rPr lang="en-US" sz="1800" b="0" u="none" strike="noStrike" dirty="0">
                          <a:ln>
                            <a:noFill/>
                          </a:ln>
                          <a:effectLst/>
                        </a:rPr>
                        <a:t>      </a:t>
                      </a:r>
                      <a:r>
                        <a:rPr lang="en-US" sz="2800" b="0" u="none" strike="noStrike" dirty="0" err="1">
                          <a:ln>
                            <a:noFill/>
                          </a:ln>
                          <a:effectLst/>
                        </a:rPr>
                        <a:t>Geleneksel</a:t>
                      </a:r>
                      <a:endParaRPr lang="en-US" sz="3200" b="0" dirty="0">
                        <a:ln>
                          <a:noFill/>
                        </a:ln>
                        <a:effectLst/>
                      </a:endParaRPr>
                    </a:p>
                    <a:p>
                      <a:pPr indent="-22860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2800" b="0" u="none" strike="noStrike" dirty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lang="en-US" sz="2800" b="0" u="none" strike="noStrike" dirty="0">
                          <a:ln>
                            <a:noFill/>
                          </a:ln>
                          <a:effectLst/>
                        </a:rPr>
                        <a:t>6)</a:t>
                      </a:r>
                      <a:r>
                        <a:rPr lang="en-US" sz="1800" b="0" u="none" strike="noStrike" dirty="0">
                          <a:ln>
                            <a:noFill/>
                          </a:ln>
                          <a:effectLst/>
                        </a:rPr>
                        <a:t>      </a:t>
                      </a:r>
                      <a:r>
                        <a:rPr lang="en-US" sz="2800" b="0" u="none" strike="noStrike" dirty="0" err="1">
                          <a:ln>
                            <a:noFill/>
                          </a:ln>
                          <a:effectLst/>
                        </a:rPr>
                        <a:t>Doğal</a:t>
                      </a:r>
                      <a:endParaRPr lang="en-US" sz="3200" b="0" dirty="0">
                        <a:ln>
                          <a:noFill/>
                        </a:ln>
                        <a:effectLst/>
                      </a:endParaRPr>
                    </a:p>
                    <a:p>
                      <a:pPr indent="-22860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2800" b="0" u="none" strike="noStrike" dirty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lang="en-US" sz="2800" b="0" u="none" strike="noStrike" dirty="0">
                          <a:ln>
                            <a:noFill/>
                          </a:ln>
                          <a:effectLst/>
                        </a:rPr>
                        <a:t>7)</a:t>
                      </a:r>
                      <a:r>
                        <a:rPr lang="en-US" sz="1800" b="0" u="none" strike="noStrike" dirty="0">
                          <a:ln>
                            <a:noFill/>
                          </a:ln>
                          <a:effectLst/>
                        </a:rPr>
                        <a:t>      </a:t>
                      </a:r>
                      <a:r>
                        <a:rPr lang="en-US" sz="2800" b="0" u="none" strike="noStrike" dirty="0" err="1">
                          <a:ln>
                            <a:noFill/>
                          </a:ln>
                          <a:effectLst/>
                        </a:rPr>
                        <a:t>Vedik</a:t>
                      </a:r>
                      <a:endParaRPr lang="en-US" sz="3200" b="0" dirty="0">
                        <a:ln>
                          <a:noFill/>
                        </a:ln>
                        <a:effectLst/>
                      </a:endParaRPr>
                    </a:p>
                    <a:p>
                      <a:pPr indent="-22860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2800" b="0" u="none" strike="noStrike" dirty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lang="en-US" sz="2800" b="0" u="none" strike="noStrike" dirty="0">
                          <a:ln>
                            <a:noFill/>
                          </a:ln>
                          <a:effectLst/>
                        </a:rPr>
                        <a:t>8)</a:t>
                      </a:r>
                      <a:r>
                        <a:rPr lang="en-US" sz="1800" b="0" u="none" strike="noStrike" dirty="0">
                          <a:ln>
                            <a:noFill/>
                          </a:ln>
                          <a:effectLst/>
                        </a:rPr>
                        <a:t>      </a:t>
                      </a:r>
                      <a:r>
                        <a:rPr lang="en-US" sz="2800" b="0" u="none" strike="noStrike" dirty="0" err="1">
                          <a:ln>
                            <a:noFill/>
                          </a:ln>
                          <a:effectLst/>
                        </a:rPr>
                        <a:t>Meditatif</a:t>
                      </a:r>
                      <a:endParaRPr lang="en-US" sz="3200" b="0" dirty="0">
                        <a:ln>
                          <a:noFill/>
                        </a:ln>
                        <a:effectLst/>
                      </a:endParaRPr>
                    </a:p>
                    <a:p>
                      <a:pPr indent="-22860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2800" b="0" u="none" strike="noStrike" dirty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lang="en-US" sz="2800" b="0" u="none" strike="noStrike" dirty="0">
                          <a:ln>
                            <a:noFill/>
                          </a:ln>
                          <a:effectLst/>
                        </a:rPr>
                        <a:t>9)</a:t>
                      </a:r>
                      <a:r>
                        <a:rPr lang="en-US" sz="1800" b="0" u="none" strike="noStrike" dirty="0">
                          <a:ln>
                            <a:noFill/>
                          </a:ln>
                          <a:effectLst/>
                        </a:rPr>
                        <a:t>      </a:t>
                      </a:r>
                      <a:r>
                        <a:rPr lang="en-US" sz="2800" b="0" u="none" strike="noStrike" dirty="0" err="1">
                          <a:ln>
                            <a:noFill/>
                          </a:ln>
                          <a:effectLst/>
                        </a:rPr>
                        <a:t>Spiritüel</a:t>
                      </a:r>
                      <a:endParaRPr lang="en-US" sz="3200" b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Aleijadinho" panose="02000000000000000000" pitchFamily="50" charset="0"/>
                      </a:endParaRPr>
                    </a:p>
                  </a:txBody>
                  <a:tcPr marL="90270" marR="90270" marT="90270" marB="90270"/>
                </a:tc>
                <a:tc>
                  <a:txBody>
                    <a:bodyPr/>
                    <a:lstStyle/>
                    <a:p>
                      <a:pPr indent="-22860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2800" b="0" u="none" strike="noStrike" dirty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lang="en-US" sz="2800" b="0" u="none" strike="noStrike" dirty="0">
                          <a:ln>
                            <a:noFill/>
                          </a:ln>
                          <a:effectLst/>
                        </a:rPr>
                        <a:t>1)</a:t>
                      </a:r>
                      <a:r>
                        <a:rPr lang="en-US" sz="1800" b="0" u="none" strike="noStrike" dirty="0">
                          <a:ln>
                            <a:noFill/>
                          </a:ln>
                          <a:effectLst/>
                        </a:rPr>
                        <a:t>      </a:t>
                      </a:r>
                      <a:r>
                        <a:rPr lang="en-US" sz="2800" b="0" u="none" strike="noStrike" dirty="0" err="1">
                          <a:ln>
                            <a:noFill/>
                          </a:ln>
                          <a:effectLst/>
                        </a:rPr>
                        <a:t>Enerji</a:t>
                      </a:r>
                      <a:endParaRPr lang="en-US" sz="3200" b="0" dirty="0">
                        <a:ln>
                          <a:noFill/>
                        </a:ln>
                        <a:effectLst/>
                      </a:endParaRPr>
                    </a:p>
                    <a:p>
                      <a:pPr indent="-22860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2800" b="0" u="none" strike="noStrike" dirty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lang="en-US" sz="2800" b="0" u="none" strike="noStrike" dirty="0">
                          <a:ln>
                            <a:noFill/>
                          </a:ln>
                          <a:effectLst/>
                        </a:rPr>
                        <a:t>2)</a:t>
                      </a:r>
                      <a:r>
                        <a:rPr lang="en-US" sz="1800" b="0" u="none" strike="noStrike" dirty="0">
                          <a:ln>
                            <a:noFill/>
                          </a:ln>
                          <a:effectLst/>
                        </a:rPr>
                        <a:t>      </a:t>
                      </a:r>
                      <a:r>
                        <a:rPr lang="en-US" sz="2800" b="0" u="none" strike="noStrike" dirty="0" err="1">
                          <a:ln>
                            <a:noFill/>
                          </a:ln>
                          <a:effectLst/>
                        </a:rPr>
                        <a:t>Frekans</a:t>
                      </a:r>
                      <a:endParaRPr lang="en-US" sz="3200" b="0" dirty="0">
                        <a:ln>
                          <a:noFill/>
                        </a:ln>
                        <a:effectLst/>
                      </a:endParaRPr>
                    </a:p>
                    <a:p>
                      <a:pPr indent="-22860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2800" b="0" u="none" strike="noStrike" dirty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lang="en-US" sz="2800" b="0" u="none" strike="noStrike" dirty="0">
                          <a:ln>
                            <a:noFill/>
                          </a:ln>
                          <a:effectLst/>
                        </a:rPr>
                        <a:t>3)</a:t>
                      </a:r>
                      <a:r>
                        <a:rPr lang="en-US" sz="1800" b="0" u="none" strike="noStrike" dirty="0">
                          <a:ln>
                            <a:noFill/>
                          </a:ln>
                          <a:effectLst/>
                        </a:rPr>
                        <a:t>      </a:t>
                      </a:r>
                      <a:r>
                        <a:rPr lang="en-US" sz="2800" b="0" u="none" strike="noStrike" dirty="0" err="1">
                          <a:ln>
                            <a:noFill/>
                          </a:ln>
                          <a:effectLst/>
                        </a:rPr>
                        <a:t>Manyetizma</a:t>
                      </a:r>
                      <a:endParaRPr lang="en-US" sz="3200" b="0" dirty="0">
                        <a:ln>
                          <a:noFill/>
                        </a:ln>
                        <a:effectLst/>
                      </a:endParaRPr>
                    </a:p>
                    <a:p>
                      <a:pPr indent="-22860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2800" b="0" u="none" strike="noStrike" dirty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lang="en-US" sz="2800" b="0" u="none" strike="noStrike" dirty="0">
                          <a:ln>
                            <a:noFill/>
                          </a:ln>
                          <a:effectLst/>
                        </a:rPr>
                        <a:t>4)</a:t>
                      </a:r>
                      <a:r>
                        <a:rPr lang="en-US" sz="1800" b="0" u="none" strike="noStrike" dirty="0">
                          <a:ln>
                            <a:noFill/>
                          </a:ln>
                          <a:effectLst/>
                        </a:rPr>
                        <a:t>      </a:t>
                      </a:r>
                      <a:r>
                        <a:rPr lang="en-US" sz="2800" b="0" u="none" strike="noStrike" dirty="0" err="1">
                          <a:ln>
                            <a:noFill/>
                          </a:ln>
                          <a:effectLst/>
                        </a:rPr>
                        <a:t>Işık</a:t>
                      </a:r>
                      <a:endParaRPr lang="en-US" sz="3200" b="0" dirty="0">
                        <a:ln>
                          <a:noFill/>
                        </a:ln>
                        <a:effectLst/>
                      </a:endParaRPr>
                    </a:p>
                    <a:p>
                      <a:pPr indent="-22860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2800" b="0" u="none" strike="noStrike" dirty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lang="en-US" sz="2800" b="0" u="none" strike="noStrike" dirty="0">
                          <a:ln>
                            <a:noFill/>
                          </a:ln>
                          <a:effectLst/>
                        </a:rPr>
                        <a:t>5)</a:t>
                      </a:r>
                      <a:r>
                        <a:rPr lang="en-US" sz="1800" b="0" u="none" strike="noStrike" dirty="0">
                          <a:ln>
                            <a:noFill/>
                          </a:ln>
                          <a:effectLst/>
                        </a:rPr>
                        <a:t>     </a:t>
                      </a:r>
                      <a:r>
                        <a:rPr lang="tr-TR" sz="2800" b="0" u="none" strike="noStrike" kern="1200" dirty="0">
                          <a:ln>
                            <a:noFill/>
                          </a:ln>
                          <a:effectLst/>
                        </a:rPr>
                        <a:t>Rezonans</a:t>
                      </a:r>
                    </a:p>
                    <a:p>
                      <a:pPr indent="-22860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2800" b="0" u="none" strike="noStrike" dirty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lang="en-US" sz="2800" b="0" u="none" strike="noStrike" dirty="0">
                          <a:ln>
                            <a:noFill/>
                          </a:ln>
                          <a:effectLst/>
                        </a:rPr>
                        <a:t>6)</a:t>
                      </a:r>
                      <a:r>
                        <a:rPr lang="en-US" sz="1800" b="0" u="none" strike="noStrike" dirty="0">
                          <a:ln>
                            <a:noFill/>
                          </a:ln>
                          <a:effectLst/>
                        </a:rPr>
                        <a:t>      </a:t>
                      </a:r>
                      <a:r>
                        <a:rPr lang="en-US" sz="2800" b="0" u="none" strike="noStrike" dirty="0" err="1">
                          <a:ln>
                            <a:noFill/>
                          </a:ln>
                          <a:effectLst/>
                        </a:rPr>
                        <a:t>Şifa</a:t>
                      </a:r>
                      <a:endParaRPr lang="en-US" sz="3200" b="0" dirty="0">
                        <a:ln>
                          <a:noFill/>
                        </a:ln>
                        <a:effectLst/>
                      </a:endParaRPr>
                    </a:p>
                    <a:p>
                      <a:pPr indent="-22860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2800" b="0" u="none" strike="noStrike" dirty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lang="en-US" sz="2800" b="0" u="none" strike="noStrike" dirty="0">
                          <a:ln>
                            <a:noFill/>
                          </a:ln>
                          <a:effectLst/>
                        </a:rPr>
                        <a:t>7)</a:t>
                      </a:r>
                      <a:r>
                        <a:rPr lang="en-US" sz="1800" b="0" u="none" strike="noStrike" dirty="0">
                          <a:ln>
                            <a:noFill/>
                          </a:ln>
                          <a:effectLst/>
                        </a:rPr>
                        <a:t>      </a:t>
                      </a:r>
                      <a:r>
                        <a:rPr lang="en-US" sz="2800" b="0" u="none" strike="noStrike" dirty="0">
                          <a:ln>
                            <a:noFill/>
                          </a:ln>
                          <a:effectLst/>
                        </a:rPr>
                        <a:t>Alan</a:t>
                      </a:r>
                      <a:endParaRPr lang="en-US" sz="3200" b="0" dirty="0">
                        <a:ln>
                          <a:noFill/>
                        </a:ln>
                        <a:effectLst/>
                      </a:endParaRPr>
                    </a:p>
                    <a:p>
                      <a:pPr indent="-22860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2800" b="0" u="none" strike="noStrike" dirty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lang="en-US" sz="2800" b="0" u="none" strike="noStrike" dirty="0">
                          <a:ln>
                            <a:noFill/>
                          </a:ln>
                          <a:effectLst/>
                        </a:rPr>
                        <a:t>8)</a:t>
                      </a:r>
                      <a:r>
                        <a:rPr lang="en-US" sz="1800" b="0" u="none" strike="noStrike" dirty="0">
                          <a:ln>
                            <a:noFill/>
                          </a:ln>
                          <a:effectLst/>
                        </a:rPr>
                        <a:t>      </a:t>
                      </a:r>
                      <a:r>
                        <a:rPr lang="en-US" sz="2800" b="0" u="none" strike="noStrike" dirty="0" err="1">
                          <a:ln>
                            <a:noFill/>
                          </a:ln>
                          <a:effectLst/>
                        </a:rPr>
                        <a:t>Nefes</a:t>
                      </a:r>
                      <a:endParaRPr lang="en-US" sz="3200" b="0" dirty="0">
                        <a:ln>
                          <a:noFill/>
                        </a:ln>
                        <a:effectLst/>
                      </a:endParaRPr>
                    </a:p>
                    <a:p>
                      <a:pPr indent="-22860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2800" b="0" u="none" strike="noStrike" dirty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lang="en-US" sz="2800" b="0" u="none" strike="noStrike" dirty="0">
                          <a:ln>
                            <a:noFill/>
                          </a:ln>
                          <a:effectLst/>
                        </a:rPr>
                        <a:t>9)</a:t>
                      </a:r>
                      <a:r>
                        <a:rPr lang="en-US" sz="1800" b="0" u="none" strike="noStrike" dirty="0">
                          <a:ln>
                            <a:noFill/>
                          </a:ln>
                          <a:effectLst/>
                        </a:rPr>
                        <a:t>      </a:t>
                      </a:r>
                      <a:r>
                        <a:rPr lang="en-US" sz="2800" b="0" u="none" strike="noStrike" dirty="0" err="1">
                          <a:ln>
                            <a:noFill/>
                          </a:ln>
                          <a:effectLst/>
                        </a:rPr>
                        <a:t>Beden</a:t>
                      </a:r>
                      <a:endParaRPr lang="en-US" sz="3200" b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Aleijadinho" panose="02000000000000000000" pitchFamily="50" charset="0"/>
                      </a:endParaRPr>
                    </a:p>
                  </a:txBody>
                  <a:tcPr marL="90270" marR="90270" marT="90270" marB="90270"/>
                </a:tc>
                <a:tc>
                  <a:txBody>
                    <a:bodyPr/>
                    <a:lstStyle/>
                    <a:p>
                      <a:pPr indent="-22860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2800" b="0" u="none" strike="noStrike" dirty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lang="en-US" sz="2800" b="0" u="none" strike="noStrike" dirty="0">
                          <a:ln>
                            <a:noFill/>
                          </a:ln>
                          <a:effectLst/>
                        </a:rPr>
                        <a:t>1)</a:t>
                      </a:r>
                      <a:r>
                        <a:rPr lang="en-US" sz="1800" b="0" u="none" strike="noStrike" dirty="0">
                          <a:ln>
                            <a:noFill/>
                          </a:ln>
                          <a:effectLst/>
                        </a:rPr>
                        <a:t>      </a:t>
                      </a:r>
                      <a:r>
                        <a:rPr lang="en-US" sz="2800" b="0" u="none" strike="noStrike" dirty="0" err="1">
                          <a:ln>
                            <a:noFill/>
                          </a:ln>
                          <a:effectLst/>
                        </a:rPr>
                        <a:t>Tedavisi</a:t>
                      </a:r>
                      <a:endParaRPr lang="en-US" sz="3200" b="0" dirty="0">
                        <a:ln>
                          <a:noFill/>
                        </a:ln>
                        <a:effectLst/>
                      </a:endParaRPr>
                    </a:p>
                    <a:p>
                      <a:pPr indent="-22860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2800" b="0" u="none" strike="noStrike" dirty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lang="en-US" sz="2800" b="0" u="none" strike="noStrike" dirty="0">
                          <a:ln>
                            <a:noFill/>
                          </a:ln>
                          <a:effectLst/>
                        </a:rPr>
                        <a:t>2)</a:t>
                      </a:r>
                      <a:r>
                        <a:rPr lang="en-US" sz="1800" b="0" u="none" strike="noStrike" dirty="0">
                          <a:ln>
                            <a:noFill/>
                          </a:ln>
                          <a:effectLst/>
                        </a:rPr>
                        <a:t>      </a:t>
                      </a:r>
                      <a:r>
                        <a:rPr lang="en-US" sz="2800" b="0" u="none" strike="noStrike" dirty="0" err="1">
                          <a:ln>
                            <a:noFill/>
                          </a:ln>
                          <a:effectLst/>
                        </a:rPr>
                        <a:t>Terapisi</a:t>
                      </a:r>
                      <a:endParaRPr lang="en-US" sz="3200" b="0" dirty="0">
                        <a:ln>
                          <a:noFill/>
                        </a:ln>
                        <a:effectLst/>
                      </a:endParaRPr>
                    </a:p>
                    <a:p>
                      <a:pPr indent="-22860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2800" b="0" u="none" strike="noStrike" dirty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lang="en-US" sz="2800" b="0" u="none" strike="noStrike" dirty="0">
                          <a:ln>
                            <a:noFill/>
                          </a:ln>
                          <a:effectLst/>
                        </a:rPr>
                        <a:t>3)</a:t>
                      </a:r>
                      <a:r>
                        <a:rPr lang="en-US" sz="1800" b="0" u="none" strike="noStrike" dirty="0">
                          <a:ln>
                            <a:noFill/>
                          </a:ln>
                          <a:effectLst/>
                        </a:rPr>
                        <a:t>      </a:t>
                      </a:r>
                      <a:r>
                        <a:rPr lang="en-US" sz="2800" b="0" u="none" strike="noStrike" dirty="0" err="1">
                          <a:ln>
                            <a:noFill/>
                          </a:ln>
                          <a:effectLst/>
                        </a:rPr>
                        <a:t>Uygulaması</a:t>
                      </a:r>
                      <a:endParaRPr lang="en-US" sz="3200" b="0" dirty="0">
                        <a:ln>
                          <a:noFill/>
                        </a:ln>
                        <a:effectLst/>
                      </a:endParaRPr>
                    </a:p>
                    <a:p>
                      <a:pPr indent="-22860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2800" b="0" u="none" strike="noStrike" dirty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lang="en-US" sz="2800" b="0" u="none" strike="noStrike" dirty="0">
                          <a:ln>
                            <a:noFill/>
                          </a:ln>
                          <a:effectLst/>
                        </a:rPr>
                        <a:t>4)</a:t>
                      </a:r>
                      <a:r>
                        <a:rPr lang="en-US" sz="1800" b="0" u="none" strike="noStrike" dirty="0">
                          <a:ln>
                            <a:noFill/>
                          </a:ln>
                          <a:effectLst/>
                        </a:rPr>
                        <a:t>      </a:t>
                      </a:r>
                      <a:r>
                        <a:rPr lang="en-US" sz="2800" b="0" u="none" strike="noStrike" dirty="0" err="1">
                          <a:ln>
                            <a:noFill/>
                          </a:ln>
                          <a:effectLst/>
                        </a:rPr>
                        <a:t>Egzersizi</a:t>
                      </a:r>
                      <a:endParaRPr lang="en-US" sz="3200" b="0" dirty="0">
                        <a:ln>
                          <a:noFill/>
                        </a:ln>
                        <a:effectLst/>
                      </a:endParaRPr>
                    </a:p>
                    <a:p>
                      <a:pPr indent="-22860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2800" b="0" u="none" strike="noStrike" dirty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lang="en-US" sz="2800" b="0" u="none" strike="noStrike" dirty="0">
                          <a:ln>
                            <a:noFill/>
                          </a:ln>
                          <a:effectLst/>
                        </a:rPr>
                        <a:t>5)</a:t>
                      </a:r>
                      <a:r>
                        <a:rPr lang="en-US" sz="1800" b="0" u="none" strike="noStrike" dirty="0">
                          <a:ln>
                            <a:noFill/>
                          </a:ln>
                          <a:effectLst/>
                        </a:rPr>
                        <a:t>      </a:t>
                      </a:r>
                      <a:r>
                        <a:rPr lang="en-US" sz="2800" b="0" u="none" strike="noStrike" dirty="0" err="1">
                          <a:ln>
                            <a:noFill/>
                          </a:ln>
                          <a:effectLst/>
                        </a:rPr>
                        <a:t>Tekniği</a:t>
                      </a:r>
                      <a:endParaRPr lang="en-US" sz="3200" b="0" dirty="0">
                        <a:ln>
                          <a:noFill/>
                        </a:ln>
                        <a:effectLst/>
                      </a:endParaRPr>
                    </a:p>
                    <a:p>
                      <a:pPr indent="-22860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2800" b="0" u="none" strike="noStrike" dirty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lang="en-US" sz="2800" b="0" u="none" strike="noStrike" dirty="0">
                          <a:ln>
                            <a:noFill/>
                          </a:ln>
                          <a:effectLst/>
                        </a:rPr>
                        <a:t>6)</a:t>
                      </a:r>
                      <a:r>
                        <a:rPr lang="en-US" sz="1800" b="0" u="none" strike="noStrike" dirty="0">
                          <a:ln>
                            <a:noFill/>
                          </a:ln>
                          <a:effectLst/>
                        </a:rPr>
                        <a:t>      </a:t>
                      </a:r>
                      <a:r>
                        <a:rPr lang="en-US" sz="2800" b="0" u="none" strike="noStrike" dirty="0" err="1">
                          <a:ln>
                            <a:noFill/>
                          </a:ln>
                          <a:effectLst/>
                        </a:rPr>
                        <a:t>Masajı</a:t>
                      </a:r>
                      <a:endParaRPr lang="en-US" sz="3200" b="0" dirty="0">
                        <a:ln>
                          <a:noFill/>
                        </a:ln>
                        <a:effectLst/>
                      </a:endParaRPr>
                    </a:p>
                    <a:p>
                      <a:pPr indent="-22860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2800" b="0" u="none" strike="noStrike" dirty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lang="en-US" sz="2800" b="0" u="none" strike="noStrike" dirty="0">
                          <a:ln>
                            <a:noFill/>
                          </a:ln>
                          <a:effectLst/>
                        </a:rPr>
                        <a:t>7)</a:t>
                      </a:r>
                      <a:r>
                        <a:rPr lang="en-US" sz="1800" b="0" u="none" strike="noStrike" dirty="0">
                          <a:ln>
                            <a:noFill/>
                          </a:ln>
                          <a:effectLst/>
                        </a:rPr>
                        <a:t>      </a:t>
                      </a:r>
                      <a:r>
                        <a:rPr lang="en-US" sz="2800" b="0" u="none" strike="noStrike" dirty="0" err="1">
                          <a:ln>
                            <a:noFill/>
                          </a:ln>
                          <a:effectLst/>
                        </a:rPr>
                        <a:t>Olumlaması</a:t>
                      </a:r>
                      <a:endParaRPr lang="en-US" sz="3200" b="0" dirty="0">
                        <a:ln>
                          <a:noFill/>
                        </a:ln>
                        <a:effectLst/>
                      </a:endParaRPr>
                    </a:p>
                    <a:p>
                      <a:pPr indent="-22860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2800" b="0" u="none" strike="noStrike" dirty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lang="en-US" sz="2800" b="0" u="none" strike="noStrike" dirty="0">
                          <a:ln>
                            <a:noFill/>
                          </a:ln>
                          <a:effectLst/>
                        </a:rPr>
                        <a:t>8)</a:t>
                      </a:r>
                      <a:r>
                        <a:rPr lang="en-US" sz="1800" b="0" u="none" strike="noStrike" dirty="0">
                          <a:ln>
                            <a:noFill/>
                          </a:ln>
                          <a:effectLst/>
                        </a:rPr>
                        <a:t>      </a:t>
                      </a:r>
                      <a:r>
                        <a:rPr lang="en-US" sz="2800" b="0" u="none" strike="noStrike" dirty="0" err="1">
                          <a:ln>
                            <a:noFill/>
                          </a:ln>
                          <a:effectLst/>
                        </a:rPr>
                        <a:t>Sağaltımı</a:t>
                      </a:r>
                      <a:endParaRPr lang="en-US" sz="3200" b="0" dirty="0">
                        <a:ln>
                          <a:noFill/>
                        </a:ln>
                        <a:effectLst/>
                      </a:endParaRPr>
                    </a:p>
                    <a:p>
                      <a:pPr indent="-22860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2800" b="0" u="none" strike="noStrike" dirty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lang="en-US" sz="2800" b="0" u="none" strike="noStrike" dirty="0">
                          <a:ln>
                            <a:noFill/>
                          </a:ln>
                          <a:effectLst/>
                        </a:rPr>
                        <a:t>9)</a:t>
                      </a:r>
                      <a:r>
                        <a:rPr lang="en-US" sz="1800" b="0" u="none" strike="noStrike" dirty="0">
                          <a:ln>
                            <a:noFill/>
                          </a:ln>
                          <a:effectLst/>
                        </a:rPr>
                        <a:t>      </a:t>
                      </a:r>
                      <a:r>
                        <a:rPr lang="en-US" sz="2800" b="0" u="none" strike="noStrike" dirty="0" err="1">
                          <a:ln>
                            <a:noFill/>
                          </a:ln>
                          <a:effectLst/>
                        </a:rPr>
                        <a:t>Detoksu</a:t>
                      </a:r>
                      <a:endParaRPr lang="en-US" sz="3200" b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Aleijadinho" panose="02000000000000000000" pitchFamily="50" charset="0"/>
                      </a:endParaRPr>
                    </a:p>
                  </a:txBody>
                  <a:tcPr marL="90270" marR="90270" marT="90270" marB="90270"/>
                </a:tc>
                <a:extLst>
                  <a:ext uri="{0D108BD9-81ED-4DB2-BD59-A6C34878D82A}">
                    <a16:rowId xmlns:a16="http://schemas.microsoft.com/office/drawing/2014/main" val="16133378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1858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SÖZDEBİLİM Vs. BİLİM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03BDC3EC-899D-410B-9D0A-90883F982415}"/>
              </a:ext>
            </a:extLst>
          </p:cNvPr>
          <p:cNvSpPr txBox="1"/>
          <p:nvPr/>
        </p:nvSpPr>
        <p:spPr>
          <a:xfrm>
            <a:off x="1024128" y="1872762"/>
            <a:ext cx="10225455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tr-TR" sz="2400" b="1" dirty="0"/>
              <a:t>Bilim gibi görünen, bilim olma iddiasında olan ama bilimin standartlarından uzak disiplinler (?)</a:t>
            </a:r>
            <a:endParaRPr lang="en-US" sz="2400" b="1" dirty="0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9B1658C3-429D-4247-B3F7-3FE81E8538F6}"/>
              </a:ext>
            </a:extLst>
          </p:cNvPr>
          <p:cNvSpPr txBox="1"/>
          <p:nvPr/>
        </p:nvSpPr>
        <p:spPr>
          <a:xfrm>
            <a:off x="1024128" y="3086100"/>
            <a:ext cx="1022545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Bilim her şeyi bilemez!									</a:t>
            </a:r>
          </a:p>
          <a:p>
            <a:r>
              <a:rPr lang="tr-TR" sz="2400" dirty="0"/>
              <a:t>														Bilim insanları kör!</a:t>
            </a:r>
          </a:p>
          <a:p>
            <a:endParaRPr lang="tr-TR" dirty="0"/>
          </a:p>
          <a:p>
            <a:endParaRPr lang="tr-TR" dirty="0"/>
          </a:p>
          <a:p>
            <a:r>
              <a:rPr lang="tr-TR" sz="2400" dirty="0"/>
              <a:t>						</a:t>
            </a:r>
            <a:r>
              <a:rPr lang="tr-TR" sz="3200" dirty="0"/>
              <a:t>Kaka pozitivistler!</a:t>
            </a:r>
          </a:p>
          <a:p>
            <a:endParaRPr lang="tr-TR" sz="3200" dirty="0"/>
          </a:p>
          <a:p>
            <a:r>
              <a:rPr lang="tr-TR" sz="2000" dirty="0"/>
              <a:t>Tıp hastalığı tedavi etmiyor!</a:t>
            </a:r>
          </a:p>
          <a:p>
            <a:endParaRPr lang="tr-TR" sz="2000" dirty="0"/>
          </a:p>
          <a:p>
            <a:r>
              <a:rPr lang="tr-TR" sz="2000" dirty="0"/>
              <a:t>												Bunlar kadim bilim!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1487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8D4E591-DB91-4513-B0D6-6030AA32E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SÖZDEBİLİM Vs. BİLİM</a:t>
            </a:r>
            <a:endParaRPr lang="en-US" dirty="0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9DA539C3-3872-4D68-8A97-8C762A7A1AB7}"/>
              </a:ext>
            </a:extLst>
          </p:cNvPr>
          <p:cNvSpPr txBox="1"/>
          <p:nvPr/>
        </p:nvSpPr>
        <p:spPr>
          <a:xfrm>
            <a:off x="8168054" y="4966599"/>
            <a:ext cx="3886200" cy="175432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b="1" dirty="0"/>
              <a:t>MERTON’UN «BİLİM ETHOS’U»</a:t>
            </a:r>
          </a:p>
          <a:p>
            <a:endParaRPr lang="tr-TR" dirty="0"/>
          </a:p>
          <a:p>
            <a:pPr marL="285750" indent="-285750">
              <a:buFontTx/>
              <a:buChar char="-"/>
            </a:pPr>
            <a:r>
              <a:rPr lang="tr-TR" dirty="0"/>
              <a:t>Evrenselcilik</a:t>
            </a:r>
          </a:p>
          <a:p>
            <a:pPr marL="285750" indent="-285750">
              <a:buFontTx/>
              <a:buChar char="-"/>
            </a:pPr>
            <a:r>
              <a:rPr lang="tr-TR" dirty="0" err="1"/>
              <a:t>Komünalizm</a:t>
            </a:r>
            <a:endParaRPr lang="tr-TR" dirty="0"/>
          </a:p>
          <a:p>
            <a:pPr marL="285750" indent="-285750">
              <a:buFontTx/>
              <a:buChar char="-"/>
            </a:pPr>
            <a:r>
              <a:rPr lang="tr-TR" dirty="0"/>
              <a:t>Örgütlü Kuşkuculuk</a:t>
            </a:r>
          </a:p>
          <a:p>
            <a:pPr marL="285750" indent="-285750">
              <a:buFontTx/>
              <a:buChar char="-"/>
            </a:pPr>
            <a:r>
              <a:rPr lang="tr-TR" dirty="0"/>
              <a:t>Çıkar Gözetmeme</a:t>
            </a:r>
            <a:endParaRPr lang="en-US" dirty="0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A30D3895-4DF3-49F5-BF82-9E96BECD3E19}"/>
              </a:ext>
            </a:extLst>
          </p:cNvPr>
          <p:cNvSpPr txBox="1"/>
          <p:nvPr/>
        </p:nvSpPr>
        <p:spPr>
          <a:xfrm>
            <a:off x="764932" y="1899138"/>
            <a:ext cx="3789484" cy="28931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000" b="1" dirty="0"/>
              <a:t>BİLİM</a:t>
            </a:r>
          </a:p>
          <a:p>
            <a:pPr marL="285750" indent="-285750">
              <a:buFontTx/>
              <a:buChar char="-"/>
            </a:pPr>
            <a:r>
              <a:rPr lang="tr-TR" dirty="0"/>
              <a:t>Yanlışlanabilirlik</a:t>
            </a:r>
          </a:p>
          <a:p>
            <a:pPr marL="285750" indent="-285750">
              <a:buFontTx/>
              <a:buChar char="-"/>
            </a:pPr>
            <a:r>
              <a:rPr lang="tr-TR" dirty="0"/>
              <a:t>Doğrulanabilirlik (Test edilebilirlik)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tr-TR" dirty="0"/>
              <a:t>Nesnellik</a:t>
            </a:r>
          </a:p>
          <a:p>
            <a:pPr marL="285750" indent="-285750">
              <a:buFontTx/>
              <a:buChar char="-"/>
            </a:pPr>
            <a:r>
              <a:rPr lang="tr-TR" dirty="0"/>
              <a:t>Değişebilirlik</a:t>
            </a:r>
          </a:p>
          <a:p>
            <a:pPr marL="285750" indent="-285750">
              <a:buFontTx/>
              <a:buChar char="-"/>
            </a:pPr>
            <a:r>
              <a:rPr lang="tr-TR" dirty="0"/>
              <a:t>Birikimlilik</a:t>
            </a:r>
          </a:p>
          <a:p>
            <a:pPr marL="285750" indent="-285750">
              <a:buFontTx/>
              <a:buChar char="-"/>
            </a:pPr>
            <a:r>
              <a:rPr lang="tr-TR" dirty="0"/>
              <a:t>İlerlemecilik</a:t>
            </a:r>
          </a:p>
          <a:p>
            <a:pPr marL="285750" indent="-285750">
              <a:buFontTx/>
              <a:buChar char="-"/>
            </a:pPr>
            <a:r>
              <a:rPr lang="tr-TR" dirty="0"/>
              <a:t>Olgusallık</a:t>
            </a:r>
          </a:p>
          <a:p>
            <a:pPr marL="285750" indent="-285750">
              <a:buFontTx/>
              <a:buChar char="-"/>
            </a:pPr>
            <a:r>
              <a:rPr lang="tr-TR" dirty="0"/>
              <a:t>Korelasyon temelli düşünme</a:t>
            </a:r>
          </a:p>
          <a:p>
            <a:pPr marL="285750" indent="-285750">
              <a:buFontTx/>
              <a:buChar char="-"/>
            </a:pPr>
            <a:r>
              <a:rPr lang="tr-TR" dirty="0"/>
              <a:t>Veri Temelli Argümantasyon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AABB7EC5-C95B-4B01-8245-AFC132825BE5}"/>
              </a:ext>
            </a:extLst>
          </p:cNvPr>
          <p:cNvSpPr txBox="1"/>
          <p:nvPr/>
        </p:nvSpPr>
        <p:spPr>
          <a:xfrm>
            <a:off x="4791808" y="1899138"/>
            <a:ext cx="3578469" cy="286232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SÖZDEBİLİM</a:t>
            </a:r>
          </a:p>
          <a:p>
            <a:pPr marL="285750" indent="-285750">
              <a:buFontTx/>
              <a:buChar char="-"/>
            </a:pPr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Yalıtılmışlık</a:t>
            </a:r>
          </a:p>
          <a:p>
            <a:pPr marL="285750" indent="-285750">
              <a:buFontTx/>
              <a:buChar char="-"/>
            </a:pPr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Verilerin kötüye kullanımı</a:t>
            </a:r>
          </a:p>
          <a:p>
            <a:pPr marL="285750" indent="-285750">
              <a:buFontTx/>
              <a:buChar char="-"/>
            </a:pPr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Kendi kendini düzeltememe</a:t>
            </a:r>
          </a:p>
          <a:p>
            <a:pPr marL="285750" indent="-285750">
              <a:buFontTx/>
              <a:buChar char="-"/>
            </a:pPr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Durağanlık</a:t>
            </a:r>
          </a:p>
          <a:p>
            <a:pPr marL="285750" indent="-285750">
              <a:buFontTx/>
              <a:buChar char="-"/>
            </a:pPr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Benzerlik Temelli Düşünme</a:t>
            </a:r>
          </a:p>
          <a:p>
            <a:pPr marL="285750" indent="-285750">
              <a:buFontTx/>
              <a:buChar char="-"/>
            </a:pPr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Safsata Temelli Savunma</a:t>
            </a:r>
          </a:p>
          <a:p>
            <a:pPr marL="285750" indent="-285750">
              <a:buFontTx/>
              <a:buChar char="-"/>
            </a:pPr>
            <a:endParaRPr lang="tr-TR" dirty="0"/>
          </a:p>
          <a:p>
            <a:pPr marL="285750" indent="-285750">
              <a:buFontTx/>
              <a:buChar char="-"/>
            </a:pPr>
            <a:endParaRPr lang="tr-TR" dirty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18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tegral">
  <a:themeElements>
    <a:clrScheme name="Entegral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E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A41AC481-B287-49C8-90EF-C669597D2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246</TotalTime>
  <Words>291</Words>
  <Application>Microsoft Office PowerPoint</Application>
  <PresentationFormat>Geniş ekran</PresentationFormat>
  <Paragraphs>123</Paragraphs>
  <Slides>12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8" baseType="lpstr">
      <vt:lpstr>Aleijadinho</vt:lpstr>
      <vt:lpstr>Tw Cen MT</vt:lpstr>
      <vt:lpstr>Tw Cen MT Condensed</vt:lpstr>
      <vt:lpstr>Wingdings</vt:lpstr>
      <vt:lpstr>Wingdings 3</vt:lpstr>
      <vt:lpstr>Entegral</vt:lpstr>
      <vt:lpstr>BİLİM – SÖZDEBİLİM – BİLİM OLMAYAN</vt:lpstr>
      <vt:lpstr>BİLİM – SÖZDEBİLİM – BİLİM OLMAYAN</vt:lpstr>
      <vt:lpstr>BİLİM</vt:lpstr>
      <vt:lpstr>SÖZDEBİLİM</vt:lpstr>
      <vt:lpstr>BİLİM OLMAYAN</vt:lpstr>
      <vt:lpstr>SÖZDEBİLİM VS. BİLİM OLMAYAN</vt:lpstr>
      <vt:lpstr>SÖZDEBİLİM Vs. BİLİM</vt:lpstr>
      <vt:lpstr>SÖZDEBİLİM Vs. BİLİM</vt:lpstr>
      <vt:lpstr>SÖZDEBİLİM Vs. BİLİM</vt:lpstr>
      <vt:lpstr>Neden?</vt:lpstr>
      <vt:lpstr>ZARARLARI</vt:lpstr>
      <vt:lpstr>TEŞEKKÜRLER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YILDIZAR SİZE NE SÖYLEMİYOR?</dc:title>
  <dc:creator>Zaman Usta</dc:creator>
  <cp:lastModifiedBy>Zaman Usta</cp:lastModifiedBy>
  <cp:revision>15</cp:revision>
  <dcterms:created xsi:type="dcterms:W3CDTF">2016-02-22T01:03:12Z</dcterms:created>
  <dcterms:modified xsi:type="dcterms:W3CDTF">2017-12-15T00:09:48Z</dcterms:modified>
</cp:coreProperties>
</file>