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B3FDE-27D9-4CB5-9A05-64FA96D486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28F826-ACAA-4BE8-B9F3-E24380076689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Yanlış / Hatalı</a:t>
          </a:r>
          <a:endParaRPr lang="tr-TR" sz="2400" b="1" dirty="0">
            <a:solidFill>
              <a:schemeClr val="bg1"/>
            </a:solidFill>
          </a:endParaRPr>
        </a:p>
      </dgm:t>
    </dgm:pt>
    <dgm:pt modelId="{989AA1CF-DC2E-4E6E-A43A-80F1CC2A1841}" type="parTrans" cxnId="{FB5BF390-A47D-4D72-9481-AB1CEF5BBAD0}">
      <dgm:prSet/>
      <dgm:spPr/>
      <dgm:t>
        <a:bodyPr/>
        <a:lstStyle/>
        <a:p>
          <a:endParaRPr lang="tr-TR"/>
        </a:p>
      </dgm:t>
    </dgm:pt>
    <dgm:pt modelId="{657BE2F0-40A9-478E-BD1A-2B71F5C95DB2}" type="sibTrans" cxnId="{FB5BF390-A47D-4D72-9481-AB1CEF5BBAD0}">
      <dgm:prSet/>
      <dgm:spPr/>
      <dgm:t>
        <a:bodyPr/>
        <a:lstStyle/>
        <a:p>
          <a:endParaRPr lang="tr-TR"/>
        </a:p>
      </dgm:t>
    </dgm:pt>
    <dgm:pt modelId="{14889B9C-BA00-4A59-A35B-26AAFFD617B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Sözdebilim / Bilimdışı</a:t>
          </a:r>
          <a:endParaRPr lang="tr-TR" sz="2400" b="1" dirty="0">
            <a:solidFill>
              <a:schemeClr val="bg1"/>
            </a:solidFill>
          </a:endParaRPr>
        </a:p>
      </dgm:t>
    </dgm:pt>
    <dgm:pt modelId="{3EB36212-8C35-4CF1-BB9B-C67976B6D364}" type="parTrans" cxnId="{D638EEE7-0EBB-454D-83A2-AC26C7BC066F}">
      <dgm:prSet/>
      <dgm:spPr/>
      <dgm:t>
        <a:bodyPr/>
        <a:lstStyle/>
        <a:p>
          <a:endParaRPr lang="tr-TR"/>
        </a:p>
      </dgm:t>
    </dgm:pt>
    <dgm:pt modelId="{9D58B608-37A7-4DF1-96B1-4E9C7735C8A9}" type="sibTrans" cxnId="{D638EEE7-0EBB-454D-83A2-AC26C7BC066F}">
      <dgm:prSet/>
      <dgm:spPr/>
      <dgm:t>
        <a:bodyPr/>
        <a:lstStyle/>
        <a:p>
          <a:endParaRPr lang="tr-TR"/>
        </a:p>
      </dgm:t>
    </dgm:pt>
    <dgm:pt modelId="{5BC9F1AF-717C-4857-B8C5-C40F65E5A8A7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tr-TR" sz="2400" b="1" dirty="0" smtClean="0">
              <a:solidFill>
                <a:schemeClr val="bg1"/>
              </a:solidFill>
            </a:rPr>
            <a:t>Magazinsel</a:t>
          </a:r>
          <a:endParaRPr lang="tr-TR" sz="2400" b="1" dirty="0">
            <a:solidFill>
              <a:schemeClr val="bg1"/>
            </a:solidFill>
          </a:endParaRPr>
        </a:p>
      </dgm:t>
    </dgm:pt>
    <dgm:pt modelId="{9EFA1FF5-BA7D-4313-A490-CBEBD85F73D0}" type="parTrans" cxnId="{77CFF5BB-4229-4A79-9C3F-F8BBBD427D1F}">
      <dgm:prSet/>
      <dgm:spPr/>
      <dgm:t>
        <a:bodyPr/>
        <a:lstStyle/>
        <a:p>
          <a:endParaRPr lang="tr-TR"/>
        </a:p>
      </dgm:t>
    </dgm:pt>
    <dgm:pt modelId="{0F8E3BFD-EB5F-4BCC-89B3-1560B2D2B425}" type="sibTrans" cxnId="{77CFF5BB-4229-4A79-9C3F-F8BBBD427D1F}">
      <dgm:prSet/>
      <dgm:spPr/>
      <dgm:t>
        <a:bodyPr/>
        <a:lstStyle/>
        <a:p>
          <a:endParaRPr lang="tr-TR"/>
        </a:p>
      </dgm:t>
    </dgm:pt>
    <dgm:pt modelId="{80A8A2EE-F25E-4F2F-8E6A-C8FB1330EC8F}" type="pres">
      <dgm:prSet presAssocID="{909B3FDE-27D9-4CB5-9A05-64FA96D4862D}" presName="compositeShape" presStyleCnt="0">
        <dgm:presLayoutVars>
          <dgm:chMax val="7"/>
          <dgm:dir/>
          <dgm:resizeHandles val="exact"/>
        </dgm:presLayoutVars>
      </dgm:prSet>
      <dgm:spPr/>
    </dgm:pt>
    <dgm:pt modelId="{B9050625-54EC-4973-BF9E-8D8E5E9C314A}" type="pres">
      <dgm:prSet presAssocID="{4A28F826-ACAA-4BE8-B9F3-E24380076689}" presName="circ1" presStyleLbl="vennNode1" presStyleIdx="0" presStyleCnt="3"/>
      <dgm:spPr/>
      <dgm:t>
        <a:bodyPr/>
        <a:lstStyle/>
        <a:p>
          <a:endParaRPr lang="tr-TR"/>
        </a:p>
      </dgm:t>
    </dgm:pt>
    <dgm:pt modelId="{B507582F-F2A4-4008-9256-4AA70DCE6407}" type="pres">
      <dgm:prSet presAssocID="{4A28F826-ACAA-4BE8-B9F3-E243800766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8743F3-459F-4E95-845F-84CCB9860CD0}" type="pres">
      <dgm:prSet presAssocID="{14889B9C-BA00-4A59-A35B-26AAFFD617B8}" presName="circ2" presStyleLbl="vennNode1" presStyleIdx="1" presStyleCnt="3"/>
      <dgm:spPr/>
      <dgm:t>
        <a:bodyPr/>
        <a:lstStyle/>
        <a:p>
          <a:endParaRPr lang="tr-TR"/>
        </a:p>
      </dgm:t>
    </dgm:pt>
    <dgm:pt modelId="{C5DB3A71-D8DF-4C21-A883-F2AF5C936F31}" type="pres">
      <dgm:prSet presAssocID="{14889B9C-BA00-4A59-A35B-26AAFFD617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C8148A-A838-4AC6-AD47-86EC4E4E6907}" type="pres">
      <dgm:prSet presAssocID="{5BC9F1AF-717C-4857-B8C5-C40F65E5A8A7}" presName="circ3" presStyleLbl="vennNode1" presStyleIdx="2" presStyleCnt="3"/>
      <dgm:spPr/>
      <dgm:t>
        <a:bodyPr/>
        <a:lstStyle/>
        <a:p>
          <a:endParaRPr lang="tr-TR"/>
        </a:p>
      </dgm:t>
    </dgm:pt>
    <dgm:pt modelId="{929CA1BE-7D4B-4E23-813A-50C344E497B3}" type="pres">
      <dgm:prSet presAssocID="{5BC9F1AF-717C-4857-B8C5-C40F65E5A8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303414-D5CF-47A3-BDEA-1F79A85EDDBC}" type="presOf" srcId="{4A28F826-ACAA-4BE8-B9F3-E24380076689}" destId="{B507582F-F2A4-4008-9256-4AA70DCE6407}" srcOrd="1" destOrd="0" presId="urn:microsoft.com/office/officeart/2005/8/layout/venn1"/>
    <dgm:cxn modelId="{18F65B9C-1C73-419D-AFF3-4170E348B2B3}" type="presOf" srcId="{909B3FDE-27D9-4CB5-9A05-64FA96D4862D}" destId="{80A8A2EE-F25E-4F2F-8E6A-C8FB1330EC8F}" srcOrd="0" destOrd="0" presId="urn:microsoft.com/office/officeart/2005/8/layout/venn1"/>
    <dgm:cxn modelId="{307314BC-9199-49CD-B614-B6E8725AF5A0}" type="presOf" srcId="{5BC9F1AF-717C-4857-B8C5-C40F65E5A8A7}" destId="{929CA1BE-7D4B-4E23-813A-50C344E497B3}" srcOrd="1" destOrd="0" presId="urn:microsoft.com/office/officeart/2005/8/layout/venn1"/>
    <dgm:cxn modelId="{FB5BF390-A47D-4D72-9481-AB1CEF5BBAD0}" srcId="{909B3FDE-27D9-4CB5-9A05-64FA96D4862D}" destId="{4A28F826-ACAA-4BE8-B9F3-E24380076689}" srcOrd="0" destOrd="0" parTransId="{989AA1CF-DC2E-4E6E-A43A-80F1CC2A1841}" sibTransId="{657BE2F0-40A9-478E-BD1A-2B71F5C95DB2}"/>
    <dgm:cxn modelId="{D638EEE7-0EBB-454D-83A2-AC26C7BC066F}" srcId="{909B3FDE-27D9-4CB5-9A05-64FA96D4862D}" destId="{14889B9C-BA00-4A59-A35B-26AAFFD617B8}" srcOrd="1" destOrd="0" parTransId="{3EB36212-8C35-4CF1-BB9B-C67976B6D364}" sibTransId="{9D58B608-37A7-4DF1-96B1-4E9C7735C8A9}"/>
    <dgm:cxn modelId="{30FB9EBF-F3D0-4047-B278-C8BC7E3C9ED3}" type="presOf" srcId="{14889B9C-BA00-4A59-A35B-26AAFFD617B8}" destId="{C5DB3A71-D8DF-4C21-A883-F2AF5C936F31}" srcOrd="1" destOrd="0" presId="urn:microsoft.com/office/officeart/2005/8/layout/venn1"/>
    <dgm:cxn modelId="{1E641341-D443-4851-9062-EDABD873F62C}" type="presOf" srcId="{14889B9C-BA00-4A59-A35B-26AAFFD617B8}" destId="{0A8743F3-459F-4E95-845F-84CCB9860CD0}" srcOrd="0" destOrd="0" presId="urn:microsoft.com/office/officeart/2005/8/layout/venn1"/>
    <dgm:cxn modelId="{77CFF5BB-4229-4A79-9C3F-F8BBBD427D1F}" srcId="{909B3FDE-27D9-4CB5-9A05-64FA96D4862D}" destId="{5BC9F1AF-717C-4857-B8C5-C40F65E5A8A7}" srcOrd="2" destOrd="0" parTransId="{9EFA1FF5-BA7D-4313-A490-CBEBD85F73D0}" sibTransId="{0F8E3BFD-EB5F-4BCC-89B3-1560B2D2B425}"/>
    <dgm:cxn modelId="{43B53F30-7F85-4BC3-A5EC-594184943E99}" type="presOf" srcId="{5BC9F1AF-717C-4857-B8C5-C40F65E5A8A7}" destId="{89C8148A-A838-4AC6-AD47-86EC4E4E6907}" srcOrd="0" destOrd="0" presId="urn:microsoft.com/office/officeart/2005/8/layout/venn1"/>
    <dgm:cxn modelId="{94BFA7F3-C331-4E16-8D77-307637074B59}" type="presOf" srcId="{4A28F826-ACAA-4BE8-B9F3-E24380076689}" destId="{B9050625-54EC-4973-BF9E-8D8E5E9C314A}" srcOrd="0" destOrd="0" presId="urn:microsoft.com/office/officeart/2005/8/layout/venn1"/>
    <dgm:cxn modelId="{FEAAE2A5-1C92-46E2-8BA2-C4C3FDB071A3}" type="presParOf" srcId="{80A8A2EE-F25E-4F2F-8E6A-C8FB1330EC8F}" destId="{B9050625-54EC-4973-BF9E-8D8E5E9C314A}" srcOrd="0" destOrd="0" presId="urn:microsoft.com/office/officeart/2005/8/layout/venn1"/>
    <dgm:cxn modelId="{1D67A52F-B6DA-4C44-AB5D-9D6B208A2D37}" type="presParOf" srcId="{80A8A2EE-F25E-4F2F-8E6A-C8FB1330EC8F}" destId="{B507582F-F2A4-4008-9256-4AA70DCE6407}" srcOrd="1" destOrd="0" presId="urn:microsoft.com/office/officeart/2005/8/layout/venn1"/>
    <dgm:cxn modelId="{3909D426-9DBD-4911-B71D-17CE918D9C7E}" type="presParOf" srcId="{80A8A2EE-F25E-4F2F-8E6A-C8FB1330EC8F}" destId="{0A8743F3-459F-4E95-845F-84CCB9860CD0}" srcOrd="2" destOrd="0" presId="urn:microsoft.com/office/officeart/2005/8/layout/venn1"/>
    <dgm:cxn modelId="{0FA0084D-0EBB-4DA2-A046-4E7904CE30B3}" type="presParOf" srcId="{80A8A2EE-F25E-4F2F-8E6A-C8FB1330EC8F}" destId="{C5DB3A71-D8DF-4C21-A883-F2AF5C936F31}" srcOrd="3" destOrd="0" presId="urn:microsoft.com/office/officeart/2005/8/layout/venn1"/>
    <dgm:cxn modelId="{E2253795-233B-42A9-AC54-ADEACBE32F35}" type="presParOf" srcId="{80A8A2EE-F25E-4F2F-8E6A-C8FB1330EC8F}" destId="{89C8148A-A838-4AC6-AD47-86EC4E4E6907}" srcOrd="4" destOrd="0" presId="urn:microsoft.com/office/officeart/2005/8/layout/venn1"/>
    <dgm:cxn modelId="{184F1297-8577-4197-BC66-80E48C70809D}" type="presParOf" srcId="{80A8A2EE-F25E-4F2F-8E6A-C8FB1330EC8F}" destId="{929CA1BE-7D4B-4E23-813A-50C344E497B3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B3FDE-27D9-4CB5-9A05-64FA96D4862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A28F826-ACAA-4BE8-B9F3-E24380076689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tr-TR" sz="2800" b="1" dirty="0" smtClean="0">
              <a:solidFill>
                <a:schemeClr val="bg1"/>
              </a:solidFill>
            </a:rPr>
            <a:t>Yanlış / Hatalı</a:t>
          </a:r>
          <a:endParaRPr lang="tr-TR" sz="2800" b="1" dirty="0">
            <a:solidFill>
              <a:schemeClr val="bg1"/>
            </a:solidFill>
          </a:endParaRPr>
        </a:p>
      </dgm:t>
    </dgm:pt>
    <dgm:pt modelId="{989AA1CF-DC2E-4E6E-A43A-80F1CC2A1841}" type="parTrans" cxnId="{FB5BF390-A47D-4D72-9481-AB1CEF5BBAD0}">
      <dgm:prSet/>
      <dgm:spPr/>
      <dgm:t>
        <a:bodyPr/>
        <a:lstStyle/>
        <a:p>
          <a:endParaRPr lang="tr-TR"/>
        </a:p>
      </dgm:t>
    </dgm:pt>
    <dgm:pt modelId="{657BE2F0-40A9-478E-BD1A-2B71F5C95DB2}" type="sibTrans" cxnId="{FB5BF390-A47D-4D72-9481-AB1CEF5BBAD0}">
      <dgm:prSet/>
      <dgm:spPr/>
      <dgm:t>
        <a:bodyPr/>
        <a:lstStyle/>
        <a:p>
          <a:endParaRPr lang="tr-TR"/>
        </a:p>
      </dgm:t>
    </dgm:pt>
    <dgm:pt modelId="{14889B9C-BA00-4A59-A35B-26AAFFD617B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tr-TR" sz="2800" b="1" dirty="0" smtClean="0">
              <a:solidFill>
                <a:schemeClr val="bg1"/>
              </a:solidFill>
            </a:rPr>
            <a:t>Sözdebilim / Bilimdışı</a:t>
          </a:r>
          <a:endParaRPr lang="tr-TR" sz="2800" b="1" dirty="0">
            <a:solidFill>
              <a:schemeClr val="bg1"/>
            </a:solidFill>
          </a:endParaRPr>
        </a:p>
      </dgm:t>
    </dgm:pt>
    <dgm:pt modelId="{3EB36212-8C35-4CF1-BB9B-C67976B6D364}" type="parTrans" cxnId="{D638EEE7-0EBB-454D-83A2-AC26C7BC066F}">
      <dgm:prSet/>
      <dgm:spPr/>
      <dgm:t>
        <a:bodyPr/>
        <a:lstStyle/>
        <a:p>
          <a:endParaRPr lang="tr-TR"/>
        </a:p>
      </dgm:t>
    </dgm:pt>
    <dgm:pt modelId="{9D58B608-37A7-4DF1-96B1-4E9C7735C8A9}" type="sibTrans" cxnId="{D638EEE7-0EBB-454D-83A2-AC26C7BC066F}">
      <dgm:prSet/>
      <dgm:spPr/>
      <dgm:t>
        <a:bodyPr/>
        <a:lstStyle/>
        <a:p>
          <a:endParaRPr lang="tr-TR"/>
        </a:p>
      </dgm:t>
    </dgm:pt>
    <dgm:pt modelId="{80A8A2EE-F25E-4F2F-8E6A-C8FB1330EC8F}" type="pres">
      <dgm:prSet presAssocID="{909B3FDE-27D9-4CB5-9A05-64FA96D4862D}" presName="compositeShape" presStyleCnt="0">
        <dgm:presLayoutVars>
          <dgm:chMax val="7"/>
          <dgm:dir/>
          <dgm:resizeHandles val="exact"/>
        </dgm:presLayoutVars>
      </dgm:prSet>
      <dgm:spPr/>
    </dgm:pt>
    <dgm:pt modelId="{B9050625-54EC-4973-BF9E-8D8E5E9C314A}" type="pres">
      <dgm:prSet presAssocID="{4A28F826-ACAA-4BE8-B9F3-E24380076689}" presName="circ1" presStyleLbl="vennNode1" presStyleIdx="0" presStyleCnt="2"/>
      <dgm:spPr/>
      <dgm:t>
        <a:bodyPr/>
        <a:lstStyle/>
        <a:p>
          <a:endParaRPr lang="tr-TR"/>
        </a:p>
      </dgm:t>
    </dgm:pt>
    <dgm:pt modelId="{B507582F-F2A4-4008-9256-4AA70DCE6407}" type="pres">
      <dgm:prSet presAssocID="{4A28F826-ACAA-4BE8-B9F3-E2438007668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8743F3-459F-4E95-845F-84CCB9860CD0}" type="pres">
      <dgm:prSet presAssocID="{14889B9C-BA00-4A59-A35B-26AAFFD617B8}" presName="circ2" presStyleLbl="vennNode1" presStyleIdx="1" presStyleCnt="2"/>
      <dgm:spPr/>
      <dgm:t>
        <a:bodyPr/>
        <a:lstStyle/>
        <a:p>
          <a:endParaRPr lang="tr-TR"/>
        </a:p>
      </dgm:t>
    </dgm:pt>
    <dgm:pt modelId="{C5DB3A71-D8DF-4C21-A883-F2AF5C936F31}" type="pres">
      <dgm:prSet presAssocID="{14889B9C-BA00-4A59-A35B-26AAFFD617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711F30-1789-49EF-9920-EC8229149CD6}" type="presOf" srcId="{4A28F826-ACAA-4BE8-B9F3-E24380076689}" destId="{B9050625-54EC-4973-BF9E-8D8E5E9C314A}" srcOrd="0" destOrd="0" presId="urn:microsoft.com/office/officeart/2005/8/layout/venn1"/>
    <dgm:cxn modelId="{FB5BF390-A47D-4D72-9481-AB1CEF5BBAD0}" srcId="{909B3FDE-27D9-4CB5-9A05-64FA96D4862D}" destId="{4A28F826-ACAA-4BE8-B9F3-E24380076689}" srcOrd="0" destOrd="0" parTransId="{989AA1CF-DC2E-4E6E-A43A-80F1CC2A1841}" sibTransId="{657BE2F0-40A9-478E-BD1A-2B71F5C95DB2}"/>
    <dgm:cxn modelId="{1FBA005D-F72F-4C9C-9BEC-B16B8C5AFAA1}" type="presOf" srcId="{14889B9C-BA00-4A59-A35B-26AAFFD617B8}" destId="{0A8743F3-459F-4E95-845F-84CCB9860CD0}" srcOrd="0" destOrd="0" presId="urn:microsoft.com/office/officeart/2005/8/layout/venn1"/>
    <dgm:cxn modelId="{D638EEE7-0EBB-454D-83A2-AC26C7BC066F}" srcId="{909B3FDE-27D9-4CB5-9A05-64FA96D4862D}" destId="{14889B9C-BA00-4A59-A35B-26AAFFD617B8}" srcOrd="1" destOrd="0" parTransId="{3EB36212-8C35-4CF1-BB9B-C67976B6D364}" sibTransId="{9D58B608-37A7-4DF1-96B1-4E9C7735C8A9}"/>
    <dgm:cxn modelId="{E88FEFFB-3712-4540-AEDF-AA8B3A0264F8}" type="presOf" srcId="{909B3FDE-27D9-4CB5-9A05-64FA96D4862D}" destId="{80A8A2EE-F25E-4F2F-8E6A-C8FB1330EC8F}" srcOrd="0" destOrd="0" presId="urn:microsoft.com/office/officeart/2005/8/layout/venn1"/>
    <dgm:cxn modelId="{91B52513-FF52-4BD1-8A81-B54697D28078}" type="presOf" srcId="{14889B9C-BA00-4A59-A35B-26AAFFD617B8}" destId="{C5DB3A71-D8DF-4C21-A883-F2AF5C936F31}" srcOrd="1" destOrd="0" presId="urn:microsoft.com/office/officeart/2005/8/layout/venn1"/>
    <dgm:cxn modelId="{1CDE0B6E-8D31-4BC5-93B0-CBC95B64D440}" type="presOf" srcId="{4A28F826-ACAA-4BE8-B9F3-E24380076689}" destId="{B507582F-F2A4-4008-9256-4AA70DCE6407}" srcOrd="1" destOrd="0" presId="urn:microsoft.com/office/officeart/2005/8/layout/venn1"/>
    <dgm:cxn modelId="{E1029331-3696-443F-BCB3-46600FF560B0}" type="presParOf" srcId="{80A8A2EE-F25E-4F2F-8E6A-C8FB1330EC8F}" destId="{B9050625-54EC-4973-BF9E-8D8E5E9C314A}" srcOrd="0" destOrd="0" presId="urn:microsoft.com/office/officeart/2005/8/layout/venn1"/>
    <dgm:cxn modelId="{80F876C1-59FF-4FF0-B80A-621A85FF3622}" type="presParOf" srcId="{80A8A2EE-F25E-4F2F-8E6A-C8FB1330EC8F}" destId="{B507582F-F2A4-4008-9256-4AA70DCE6407}" srcOrd="1" destOrd="0" presId="urn:microsoft.com/office/officeart/2005/8/layout/venn1"/>
    <dgm:cxn modelId="{C109586A-C886-42CB-B66B-72FC564967DB}" type="presParOf" srcId="{80A8A2EE-F25E-4F2F-8E6A-C8FB1330EC8F}" destId="{0A8743F3-459F-4E95-845F-84CCB9860CD0}" srcOrd="2" destOrd="0" presId="urn:microsoft.com/office/officeart/2005/8/layout/venn1"/>
    <dgm:cxn modelId="{0933EC1B-EA5B-4CE6-97F8-D98C1C77F703}" type="presParOf" srcId="{80A8A2EE-F25E-4F2F-8E6A-C8FB1330EC8F}" destId="{C5DB3A71-D8DF-4C21-A883-F2AF5C936F31}" srcOrd="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BC0F-B74A-4207-B92B-4CB90C2F7194}" type="datetimeFigureOut">
              <a:rPr lang="tr-TR" smtClean="0"/>
              <a:t>17.4.2014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5F65-D59C-4A4F-91A1-ACFE22E48CC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000246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dirty="0" smtClean="0">
                <a:solidFill>
                  <a:srgbClr val="FFC000"/>
                </a:solidFill>
              </a:rPr>
              <a:t>Bilim</a:t>
            </a:r>
            <a:r>
              <a:rPr lang="tr-TR" sz="4800" dirty="0" smtClean="0">
                <a:solidFill>
                  <a:schemeClr val="bg1">
                    <a:lumMod val="95000"/>
                  </a:schemeClr>
                </a:solidFill>
              </a:rPr>
              <a:t> Haberciliği...</a:t>
            </a:r>
            <a:endParaRPr lang="tr-TR" sz="4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857238"/>
            <a:ext cx="8229600" cy="4525963"/>
          </a:xfrm>
        </p:spPr>
        <p:txBody>
          <a:bodyPr>
            <a:normAutofit/>
          </a:bodyPr>
          <a:lstStyle/>
          <a:p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Cebe</a:t>
            </a:r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işinde uzman ‘İsim Koçları’ yetiştiriyor. [...] </a:t>
            </a:r>
            <a:r>
              <a:rPr lang="tr-TR" sz="2000" b="1" i="1" u="sng" dirty="0" smtClean="0">
                <a:solidFill>
                  <a:schemeClr val="bg1">
                    <a:lumMod val="95000"/>
                  </a:schemeClr>
                </a:solidFill>
              </a:rPr>
              <a:t>Cebe’ye </a:t>
            </a:r>
            <a:r>
              <a:rPr lang="tr-TR" sz="2000" b="1" i="1" u="sng" dirty="0" smtClean="0">
                <a:solidFill>
                  <a:schemeClr val="bg1">
                    <a:lumMod val="95000"/>
                  </a:schemeClr>
                </a:solidFill>
              </a:rPr>
              <a:t>göre ismimiz hayatımızı, sağlığımızı, kariyerimizi hatta aşk hayatımızı bile etkiliyor. Etki oranları da az değil! isminiz %60, göbek adınız %10, soyadınız da %30 oranda hayatınızı etkiliyor.</a:t>
            </a:r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 Cebe; </a:t>
            </a:r>
            <a:r>
              <a:rPr lang="tr-TR" sz="2000" b="1" i="1" u="sng" dirty="0" smtClean="0">
                <a:solidFill>
                  <a:srgbClr val="FFC000"/>
                </a:solidFill>
              </a:rPr>
              <a:t>“Kuantum felsefesine göre her şey titreşimden ibarettir. Kişiye ismiyle hitap ettiğimiz zaman harflerin titreşimleri hem evrene hem de hitap ettiğimiz kişiye çarpıyor</a:t>
            </a:r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. Bu da kişiler üzerinde olumlu veya olumsuz etki bırakıyor” diyor. “Mesela ‘-e’ harfi çoksa boğaz yolları ve trioid etkilenir, ‘-a’ harfi çoksa kan tablosu bozulur” diyor.</a:t>
            </a:r>
          </a:p>
          <a:p>
            <a:endParaRPr lang="tr-TR" sz="20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95000"/>
                  </a:schemeClr>
                </a:solidFill>
              </a:rPr>
              <a:t>Hürriyet, akt. Bilimbilmiyim.com</a:t>
            </a:r>
            <a:endParaRPr lang="tr-T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10817"/>
            <a:ext cx="8229600" cy="857250"/>
          </a:xfrm>
        </p:spPr>
        <p:txBody>
          <a:bodyPr>
            <a:noAutofit/>
          </a:bodyPr>
          <a:lstStyle/>
          <a:p>
            <a:r>
              <a:rPr lang="tr-TR" sz="8800" dirty="0" smtClean="0">
                <a:solidFill>
                  <a:schemeClr val="bg1"/>
                </a:solidFill>
              </a:rPr>
              <a:t>Neden?</a:t>
            </a:r>
            <a:endParaRPr lang="tr-TR" sz="8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Ne zararı var?</a:t>
            </a:r>
            <a:endParaRPr lang="tr-TR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87523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Bi’dur!</a:t>
            </a:r>
            <a:endParaRPr lang="tr-TR" sz="48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a-vie.xx.fbcdn.net/hphotos-ash3/t1.0-9/533675_547613291935147_1688594688_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42424"/>
              </a:clrFrom>
              <a:clrTo>
                <a:srgbClr val="24242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0430" y="1785932"/>
            <a:ext cx="5305653" cy="192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Açık Bilim - Aylık Çevrimiçi Bilim Dergis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 bwMode="auto">
          <a:xfrm>
            <a:off x="837950" y="571486"/>
            <a:ext cx="5019934" cy="93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286248" cy="210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10"/>
            <a:ext cx="428627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000114"/>
            <a:ext cx="4958060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357304"/>
            <a:ext cx="5017327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428874"/>
            <a:ext cx="48865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 t="17045" b="30682"/>
          <a:stretch>
            <a:fillRect/>
          </a:stretch>
        </p:blipFill>
        <p:spPr bwMode="auto">
          <a:xfrm>
            <a:off x="0" y="0"/>
            <a:ext cx="642311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8318" y="0"/>
            <a:ext cx="6745682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2786064"/>
            <a:ext cx="4000496" cy="20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cdn.yazete.com/store/img/bilim-dunyasini-sarsan-hayvan-1387490-660x27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000114"/>
            <a:ext cx="7635988" cy="289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32" y="71415"/>
            <a:ext cx="3257722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8"/>
            <a:ext cx="6000792" cy="40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hhportal.com/videothumbnails/YouTube/Ip_p9JdBvT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990" y="1428742"/>
            <a:ext cx="4953009" cy="3714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Zamanusta\Desktop\TED\dreamstime_s_22576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8"/>
            <a:ext cx="6464528" cy="43069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50057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</a:rPr>
              <a:t>“Bilim insanı öyle kolay kolay şaşırmaz”</a:t>
            </a:r>
            <a:endParaRPr lang="tr-T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642919"/>
            <a:ext cx="6072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bg1">
                    <a:lumMod val="95000"/>
                  </a:schemeClr>
                </a:solidFill>
              </a:rPr>
              <a:t>Kuşku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tr-TR" sz="4000" dirty="0">
                <a:solidFill>
                  <a:schemeClr val="bg1">
                    <a:lumMod val="95000"/>
                  </a:schemeClr>
                </a:solidFill>
              </a:rPr>
              <a:t>~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 Heyecan </a:t>
            </a:r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&gt;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Şaşkınlık</a:t>
            </a:r>
            <a:endParaRPr lang="tr-TR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tr-TR" sz="4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http://subversify.com/wp-content/uploads/2012/04/mars-foss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74"/>
            <a:ext cx="3571900" cy="2432293"/>
          </a:xfrm>
          <a:prstGeom prst="rect">
            <a:avLst/>
          </a:prstGeom>
          <a:noFill/>
        </p:spPr>
      </p:pic>
      <p:pic>
        <p:nvPicPr>
          <p:cNvPr id="6" name="Picture 4" descr="http://assets.motherboard.tv/post_images/assets/000/010/841/neutrino_2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74"/>
            <a:ext cx="4304086" cy="2424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3395" y="0"/>
            <a:ext cx="440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Kötü Bilim Haberi</a:t>
            </a:r>
            <a:endParaRPr lang="tr-TR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14846" y="26693"/>
          <a:ext cx="7742756" cy="4403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785786" y="705544"/>
          <a:ext cx="7301455" cy="415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412" y="149352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Yanlış / Hatalı</a:t>
            </a:r>
            <a:endParaRPr lang="tr-TR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3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“Meyve suları asitten daha asitli”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 - Radikal</a:t>
            </a:r>
          </a:p>
          <a:p>
            <a:endParaRPr lang="tr-TR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“DNA’yı bile değiştiriyor” -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Anadolu Ajansı </a:t>
            </a:r>
          </a:p>
          <a:p>
            <a:endParaRPr lang="tr-TR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“Ayın karanlık yüzü ilk kez görüntülendi”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</a:rPr>
              <a:t> - Ntvmsnbc</a:t>
            </a:r>
          </a:p>
          <a:p>
            <a:endParaRPr lang="tr-T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2" descr="http://www.tevfikuyar.com/wp-content/uploads/2012/10/I2qtO.png"/>
          <p:cNvPicPr>
            <a:picLocks noChangeAspect="1" noChangeArrowheads="1"/>
          </p:cNvPicPr>
          <p:nvPr/>
        </p:nvPicPr>
        <p:blipFill>
          <a:blip r:embed="rId2"/>
          <a:srcRect l="9464" t="66416" r="11986" b="15373"/>
          <a:stretch>
            <a:fillRect/>
          </a:stretch>
        </p:blipFill>
        <p:spPr bwMode="auto">
          <a:xfrm>
            <a:off x="2571736" y="3571882"/>
            <a:ext cx="627814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4282" y="1428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Sözdebilim / Bilimdışı</a:t>
            </a:r>
            <a:endParaRPr lang="tr-TR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43702" y="1026373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9 Nisan 2014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Cumhuriyet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32" y="207168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22 Kasım 2013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Habertürk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32" y="328613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15 Aralık 2011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NTVMSNBC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34723"/>
            <a:ext cx="5481079" cy="103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60"/>
            <a:ext cx="4369117" cy="6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 b="87352"/>
          <a:stretch>
            <a:fillRect/>
          </a:stretch>
        </p:blipFill>
        <p:spPr bwMode="auto">
          <a:xfrm>
            <a:off x="500034" y="3000378"/>
            <a:ext cx="4714907" cy="71151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34"/>
            <a:ext cx="4714907" cy="81829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17" name="Title 3"/>
          <p:cNvSpPr txBox="1">
            <a:spLocks noGrp="1"/>
          </p:cNvSpPr>
          <p:nvPr>
            <p:ph type="title"/>
          </p:nvPr>
        </p:nvSpPr>
        <p:spPr>
          <a:xfrm>
            <a:off x="214282" y="1428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4000" dirty="0" smtClean="0">
                <a:solidFill>
                  <a:schemeClr val="bg1">
                    <a:lumMod val="95000"/>
                  </a:schemeClr>
                </a:solidFill>
              </a:rPr>
              <a:t>Sözdebilim / Bilimdışı</a:t>
            </a:r>
            <a:endParaRPr lang="tr-TR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Office PowerPoint</Application>
  <PresentationFormat>On-screen Show (16:9)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Sözdebilim / Bilimdışı</vt:lpstr>
      <vt:lpstr>Sözdebilim / Bilimdışı</vt:lpstr>
      <vt:lpstr>Slide 10</vt:lpstr>
      <vt:lpstr>Neden?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Zamanusta</dc:creator>
  <cp:lastModifiedBy>Zamanusta</cp:lastModifiedBy>
  <cp:revision>6</cp:revision>
  <dcterms:created xsi:type="dcterms:W3CDTF">2014-04-17T20:05:33Z</dcterms:created>
  <dcterms:modified xsi:type="dcterms:W3CDTF">2014-04-17T21:21:57Z</dcterms:modified>
</cp:coreProperties>
</file>